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50" r:id="rId2"/>
  </p:sldMasterIdLst>
  <p:notesMasterIdLst>
    <p:notesMasterId r:id="rId8"/>
  </p:notesMasterIdLst>
  <p:handoutMasterIdLst>
    <p:handoutMasterId r:id="rId9"/>
  </p:handoutMasterIdLst>
  <p:sldIdLst>
    <p:sldId id="604" r:id="rId3"/>
    <p:sldId id="587" r:id="rId4"/>
    <p:sldId id="609" r:id="rId5"/>
    <p:sldId id="610" r:id="rId6"/>
    <p:sldId id="613" r:id="rId7"/>
  </p:sldIdLst>
  <p:sldSz cx="9906000" cy="6858000" type="A4"/>
  <p:notesSz cx="6648450" cy="9774238"/>
  <p:custShowLst>
    <p:custShow name="RealNetworks, April 27,2000" id="0">
      <p:sldLst/>
    </p:custShow>
    <p:custShow name="ee368b, Nov 2000" id="1">
      <p:sldLst/>
    </p:custShow>
  </p:custShowLst>
  <p:kinsoku lang="zh-CN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bg1"/>
        </a:solidFill>
        <a:latin typeface="Helvetica" panose="020B0604020202020204" pitchFamily="34" charset="0"/>
        <a:ea typeface="黑体" panose="0201060906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bg1"/>
        </a:solidFill>
        <a:latin typeface="Helvetica" panose="020B0604020202020204" pitchFamily="34" charset="0"/>
        <a:ea typeface="黑体" panose="0201060906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bg1"/>
        </a:solidFill>
        <a:latin typeface="Helvetica" panose="020B0604020202020204" pitchFamily="34" charset="0"/>
        <a:ea typeface="黑体" panose="0201060906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bg1"/>
        </a:solidFill>
        <a:latin typeface="Helvetica" panose="020B0604020202020204" pitchFamily="34" charset="0"/>
        <a:ea typeface="黑体" panose="0201060906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b="1" kern="1200">
        <a:solidFill>
          <a:schemeClr val="bg1"/>
        </a:solidFill>
        <a:latin typeface="Helvetica" panose="020B0604020202020204" pitchFamily="34" charset="0"/>
        <a:ea typeface="黑体" panose="02010609060101010101" pitchFamily="49" charset="-122"/>
        <a:cs typeface="+mn-cs"/>
      </a:defRPr>
    </a:lvl5pPr>
    <a:lvl6pPr marL="2286000" algn="l" defTabSz="914400" rtl="0" eaLnBrk="1" latinLnBrk="0" hangingPunct="1">
      <a:defRPr sz="2000" b="1" kern="1200">
        <a:solidFill>
          <a:schemeClr val="bg1"/>
        </a:solidFill>
        <a:latin typeface="Helvetica" panose="020B0604020202020204" pitchFamily="34" charset="0"/>
        <a:ea typeface="黑体" panose="02010609060101010101" pitchFamily="49" charset="-122"/>
        <a:cs typeface="+mn-cs"/>
      </a:defRPr>
    </a:lvl6pPr>
    <a:lvl7pPr marL="2743200" algn="l" defTabSz="914400" rtl="0" eaLnBrk="1" latinLnBrk="0" hangingPunct="1">
      <a:defRPr sz="2000" b="1" kern="1200">
        <a:solidFill>
          <a:schemeClr val="bg1"/>
        </a:solidFill>
        <a:latin typeface="Helvetica" panose="020B0604020202020204" pitchFamily="34" charset="0"/>
        <a:ea typeface="黑体" panose="02010609060101010101" pitchFamily="49" charset="-122"/>
        <a:cs typeface="+mn-cs"/>
      </a:defRPr>
    </a:lvl7pPr>
    <a:lvl8pPr marL="3200400" algn="l" defTabSz="914400" rtl="0" eaLnBrk="1" latinLnBrk="0" hangingPunct="1">
      <a:defRPr sz="2000" b="1" kern="1200">
        <a:solidFill>
          <a:schemeClr val="bg1"/>
        </a:solidFill>
        <a:latin typeface="Helvetica" panose="020B0604020202020204" pitchFamily="34" charset="0"/>
        <a:ea typeface="黑体" panose="02010609060101010101" pitchFamily="49" charset="-122"/>
        <a:cs typeface="+mn-cs"/>
      </a:defRPr>
    </a:lvl8pPr>
    <a:lvl9pPr marL="3657600" algn="l" defTabSz="914400" rtl="0" eaLnBrk="1" latinLnBrk="0" hangingPunct="1">
      <a:defRPr sz="2000" b="1" kern="1200">
        <a:solidFill>
          <a:schemeClr val="bg1"/>
        </a:solidFill>
        <a:latin typeface="Helvetica" panose="020B0604020202020204" pitchFamily="34" charset="0"/>
        <a:ea typeface="黑体" panose="020106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299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78">
          <p15:clr>
            <a:srgbClr val="A4A3A4"/>
          </p15:clr>
        </p15:guide>
        <p15:guide id="2" pos="209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  <a:srgbClr val="CC0409"/>
    <a:srgbClr val="15C907"/>
    <a:srgbClr val="51B917"/>
    <a:srgbClr val="CCECFF"/>
    <a:srgbClr val="003399"/>
    <a:srgbClr val="000099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9" autoAdjust="0"/>
    <p:restoredTop sz="95793" autoAdjust="0"/>
  </p:normalViewPr>
  <p:slideViewPr>
    <p:cSldViewPr snapToGrid="0">
      <p:cViewPr varScale="1">
        <p:scale>
          <a:sx n="86" d="100"/>
          <a:sy n="86" d="100"/>
        </p:scale>
        <p:origin x="946" y="48"/>
      </p:cViewPr>
      <p:guideLst>
        <p:guide orient="horz" pos="816"/>
        <p:guide pos="29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-1686" y="402"/>
      </p:cViewPr>
      <p:guideLst>
        <p:guide orient="horz" pos="3078"/>
        <p:guide pos="209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3">
            <a:extLst>
              <a:ext uri="{FF2B5EF4-FFF2-40B4-BE49-F238E27FC236}">
                <a16:creationId xmlns:a16="http://schemas.microsoft.com/office/drawing/2014/main" id="{E632CD4F-4ED4-4F1F-A650-E4A2E436E15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44550" y="850900"/>
            <a:ext cx="4959350" cy="343376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>
            <a:extLst>
              <a:ext uri="{FF2B5EF4-FFF2-40B4-BE49-F238E27FC236}">
                <a16:creationId xmlns:a16="http://schemas.microsoft.com/office/drawing/2014/main" id="{DB9C69F4-2C75-4D2D-B27B-F139BEDB4D0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9" name="备注占位符 2">
            <a:extLst>
              <a:ext uri="{FF2B5EF4-FFF2-40B4-BE49-F238E27FC236}">
                <a16:creationId xmlns:a16="http://schemas.microsoft.com/office/drawing/2014/main" id="{9BF397C2-008F-4F17-9775-534698403EF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220" name="灯片编号占位符 3">
            <a:extLst>
              <a:ext uri="{FF2B5EF4-FFF2-40B4-BE49-F238E27FC236}">
                <a16:creationId xmlns:a16="http://schemas.microsoft.com/office/drawing/2014/main" id="{D7A8E903-52A6-48EE-A18D-CDFDF8FD47E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9pPr>
          </a:lstStyle>
          <a:p>
            <a:fld id="{1FD2AC19-03FE-4C9F-8294-FDE49177C87A}" type="slidenum">
              <a:rPr lang="en-US" altLang="zh-CN"/>
              <a:pPr/>
              <a:t>4</a:t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62000" y="2286000"/>
            <a:ext cx="8382000" cy="1143000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40755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3886200"/>
            <a:ext cx="6934200" cy="1752600"/>
          </a:xfrm>
        </p:spPr>
        <p:txBody>
          <a:bodyPr/>
          <a:lstStyle>
            <a:lvl1pPr marL="0" indent="0" algn="ctr">
              <a:buFont typeface="Monotype Sorts" pitchFamily="2" charset="2"/>
              <a:buNone/>
              <a:defRPr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261701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931907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235825" y="165100"/>
            <a:ext cx="2322513" cy="612616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66700" y="165100"/>
            <a:ext cx="6816725" cy="612616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461503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6700" y="165100"/>
            <a:ext cx="9291638" cy="6016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627063" y="1574800"/>
            <a:ext cx="8626475" cy="4716463"/>
          </a:xfrm>
        </p:spPr>
        <p:txBody>
          <a:bodyPr/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282039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6700" y="165100"/>
            <a:ext cx="9291638" cy="6016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7063" y="1574800"/>
            <a:ext cx="8626475" cy="47164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0369978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847B9193-7D4C-4672-A9DD-46C1A1640693}"/>
              </a:ext>
            </a:extLst>
          </p:cNvPr>
          <p:cNvSpPr>
            <a:spLocks/>
          </p:cNvSpPr>
          <p:nvPr/>
        </p:nvSpPr>
        <p:spPr bwMode="blackWhite">
          <a:xfrm>
            <a:off x="22225" y="12700"/>
            <a:ext cx="9637713" cy="6780213"/>
          </a:xfrm>
          <a:custGeom>
            <a:avLst/>
            <a:gdLst>
              <a:gd name="T0" fmla="*/ 2147483646 w 3985"/>
              <a:gd name="T1" fmla="*/ 0 h 3619"/>
              <a:gd name="T2" fmla="*/ 0 w 3985"/>
              <a:gd name="T3" fmla="*/ 2147483646 h 3619"/>
              <a:gd name="T4" fmla="*/ 2147483646 w 3985"/>
              <a:gd name="T5" fmla="*/ 2147483646 h 3619"/>
              <a:gd name="T6" fmla="*/ 2147483646 w 3985"/>
              <a:gd name="T7" fmla="*/ 2147483646 h 3619"/>
              <a:gd name="T8" fmla="*/ 2147483646 w 3985"/>
              <a:gd name="T9" fmla="*/ 0 h 3619"/>
              <a:gd name="T10" fmla="*/ 2147483646 w 3985"/>
              <a:gd name="T11" fmla="*/ 0 h 361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985" h="3619">
                <a:moveTo>
                  <a:pt x="2822" y="0"/>
                </a:moveTo>
                <a:lnTo>
                  <a:pt x="0" y="975"/>
                </a:lnTo>
                <a:lnTo>
                  <a:pt x="2169" y="3619"/>
                </a:lnTo>
                <a:lnTo>
                  <a:pt x="3985" y="1125"/>
                </a:lnTo>
                <a:lnTo>
                  <a:pt x="28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96DCCC8D-24BC-4E7B-89F4-CED2CCA307A4}"/>
              </a:ext>
            </a:extLst>
          </p:cNvPr>
          <p:cNvGrpSpPr>
            <a:grpSpLocks/>
          </p:cNvGrpSpPr>
          <p:nvPr/>
        </p:nvGrpSpPr>
        <p:grpSpPr bwMode="auto">
          <a:xfrm>
            <a:off x="211138" y="234950"/>
            <a:ext cx="4103687" cy="1778000"/>
            <a:chOff x="123" y="148"/>
            <a:chExt cx="2386" cy="1120"/>
          </a:xfrm>
        </p:grpSpPr>
        <p:sp>
          <p:nvSpPr>
            <p:cNvPr id="6" name="Freeform 9">
              <a:extLst>
                <a:ext uri="{FF2B5EF4-FFF2-40B4-BE49-F238E27FC236}">
                  <a16:creationId xmlns:a16="http://schemas.microsoft.com/office/drawing/2014/main" id="{46E07082-D47D-4F74-98C7-D9A915B175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7" y="177"/>
              <a:ext cx="2250" cy="1017"/>
            </a:xfrm>
            <a:custGeom>
              <a:avLst/>
              <a:gdLst>
                <a:gd name="T0" fmla="*/ 2147483646 w 794"/>
                <a:gd name="T1" fmla="*/ 2147483646 h 414"/>
                <a:gd name="T2" fmla="*/ 2147483646 w 794"/>
                <a:gd name="T3" fmla="*/ 2147483646 h 414"/>
                <a:gd name="T4" fmla="*/ 2147483646 w 794"/>
                <a:gd name="T5" fmla="*/ 2147483646 h 414"/>
                <a:gd name="T6" fmla="*/ 2147483646 w 794"/>
                <a:gd name="T7" fmla="*/ 0 h 414"/>
                <a:gd name="T8" fmla="*/ 2147483646 w 794"/>
                <a:gd name="T9" fmla="*/ 2147483646 h 414"/>
                <a:gd name="T10" fmla="*/ 0 w 794"/>
                <a:gd name="T11" fmla="*/ 2147483646 h 414"/>
                <a:gd name="T12" fmla="*/ 2147483646 w 794"/>
                <a:gd name="T13" fmla="*/ 2147483646 h 414"/>
                <a:gd name="T14" fmla="*/ 2147483646 w 794"/>
                <a:gd name="T15" fmla="*/ 2147483646 h 414"/>
                <a:gd name="T16" fmla="*/ 2147483646 w 794"/>
                <a:gd name="T17" fmla="*/ 2147483646 h 414"/>
                <a:gd name="T18" fmla="*/ 2147483646 w 794"/>
                <a:gd name="T19" fmla="*/ 2147483646 h 414"/>
                <a:gd name="T20" fmla="*/ 2147483646 w 794"/>
                <a:gd name="T21" fmla="*/ 2147483646 h 414"/>
                <a:gd name="T22" fmla="*/ 2147483646 w 794"/>
                <a:gd name="T23" fmla="*/ 2147483646 h 414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794" h="414">
                  <a:moveTo>
                    <a:pt x="794" y="395"/>
                  </a:moveTo>
                  <a:lnTo>
                    <a:pt x="710" y="318"/>
                  </a:lnTo>
                  <a:lnTo>
                    <a:pt x="556" y="210"/>
                  </a:lnTo>
                  <a:lnTo>
                    <a:pt x="71" y="0"/>
                  </a:lnTo>
                  <a:lnTo>
                    <a:pt x="23" y="20"/>
                  </a:lnTo>
                  <a:lnTo>
                    <a:pt x="0" y="83"/>
                  </a:lnTo>
                  <a:lnTo>
                    <a:pt x="28" y="155"/>
                  </a:lnTo>
                  <a:lnTo>
                    <a:pt x="570" y="409"/>
                  </a:lnTo>
                  <a:lnTo>
                    <a:pt x="689" y="393"/>
                  </a:lnTo>
                  <a:lnTo>
                    <a:pt x="785" y="414"/>
                  </a:lnTo>
                  <a:lnTo>
                    <a:pt x="794" y="395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Freeform 10">
              <a:extLst>
                <a:ext uri="{FF2B5EF4-FFF2-40B4-BE49-F238E27FC236}">
                  <a16:creationId xmlns:a16="http://schemas.microsoft.com/office/drawing/2014/main" id="{93DAC8F1-B20D-4F86-B99E-5425A16E05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6" y="261"/>
              <a:ext cx="2244" cy="1007"/>
            </a:xfrm>
            <a:custGeom>
              <a:avLst/>
              <a:gdLst>
                <a:gd name="T0" fmla="*/ 567644 w 1586"/>
                <a:gd name="T1" fmla="*/ 0 h 821"/>
                <a:gd name="T2" fmla="*/ 5513382 w 1586"/>
                <a:gd name="T3" fmla="*/ 69754 h 821"/>
                <a:gd name="T4" fmla="*/ 5914864 w 1586"/>
                <a:gd name="T5" fmla="*/ 85753 h 821"/>
                <a:gd name="T6" fmla="*/ 6570211 w 1586"/>
                <a:gd name="T7" fmla="*/ 106437 h 821"/>
                <a:gd name="T8" fmla="*/ 6483290 w 1586"/>
                <a:gd name="T9" fmla="*/ 110348 h 821"/>
                <a:gd name="T10" fmla="*/ 5591082 w 1586"/>
                <a:gd name="T11" fmla="*/ 105764 h 821"/>
                <a:gd name="T12" fmla="*/ 4742220 w 1586"/>
                <a:gd name="T13" fmla="*/ 109011 h 821"/>
                <a:gd name="T14" fmla="*/ 171483 w 1586"/>
                <a:gd name="T15" fmla="*/ 40163 h 821"/>
                <a:gd name="T16" fmla="*/ 0 w 1586"/>
                <a:gd name="T17" fmla="*/ 20168 h 821"/>
                <a:gd name="T18" fmla="*/ 190149 w 1586"/>
                <a:gd name="T19" fmla="*/ 4252 h 821"/>
                <a:gd name="T20" fmla="*/ 567644 w 1586"/>
                <a:gd name="T21" fmla="*/ 0 h 821"/>
                <a:gd name="T22" fmla="*/ 567644 w 1586"/>
                <a:gd name="T23" fmla="*/ 0 h 82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586" h="821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" name="Freeform 11">
              <a:extLst>
                <a:ext uri="{FF2B5EF4-FFF2-40B4-BE49-F238E27FC236}">
                  <a16:creationId xmlns:a16="http://schemas.microsoft.com/office/drawing/2014/main" id="{C98FF4FD-0C75-4261-B06F-C6A8B00AAC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4" y="344"/>
              <a:ext cx="1488" cy="919"/>
            </a:xfrm>
            <a:custGeom>
              <a:avLst/>
              <a:gdLst>
                <a:gd name="T0" fmla="*/ 0 w 1049"/>
                <a:gd name="T1" fmla="*/ 46929 h 747"/>
                <a:gd name="T2" fmla="*/ 4059997 w 1049"/>
                <a:gd name="T3" fmla="*/ 107965 h 747"/>
                <a:gd name="T4" fmla="*/ 4135515 w 1049"/>
                <a:gd name="T5" fmla="*/ 77187 h 747"/>
                <a:gd name="T6" fmla="*/ 4619820 w 1049"/>
                <a:gd name="T7" fmla="*/ 61016 h 747"/>
                <a:gd name="T8" fmla="*/ 343456 w 1049"/>
                <a:gd name="T9" fmla="*/ 0 h 747"/>
                <a:gd name="T10" fmla="*/ 0 w 1049"/>
                <a:gd name="T11" fmla="*/ 18283 h 747"/>
                <a:gd name="T12" fmla="*/ 0 w 1049"/>
                <a:gd name="T13" fmla="*/ 46929 h 747"/>
                <a:gd name="T14" fmla="*/ 0 w 1049"/>
                <a:gd name="T15" fmla="*/ 46929 h 74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49" h="747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9" name="Group 12">
              <a:extLst>
                <a:ext uri="{FF2B5EF4-FFF2-40B4-BE49-F238E27FC236}">
                  <a16:creationId xmlns:a16="http://schemas.microsoft.com/office/drawing/2014/main" id="{921E48F5-5B56-4C3C-96FD-42E0368AD845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123" y="148"/>
              <a:ext cx="2386" cy="1081"/>
              <a:chOff x="123" y="148"/>
              <a:chExt cx="2386" cy="1081"/>
            </a:xfrm>
          </p:grpSpPr>
          <p:sp>
            <p:nvSpPr>
              <p:cNvPr id="10" name="Freeform 13">
                <a:extLst>
                  <a:ext uri="{FF2B5EF4-FFF2-40B4-BE49-F238E27FC236}">
                    <a16:creationId xmlns:a16="http://schemas.microsoft.com/office/drawing/2014/main" id="{3CD784BF-745E-427D-937E-0AF135C5C6C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005" y="934"/>
                <a:ext cx="212" cy="214"/>
              </a:xfrm>
              <a:custGeom>
                <a:avLst/>
                <a:gdLst>
                  <a:gd name="T0" fmla="*/ 443080 w 150"/>
                  <a:gd name="T1" fmla="*/ 0 h 173"/>
                  <a:gd name="T2" fmla="*/ 163090 w 150"/>
                  <a:gd name="T3" fmla="*/ 10939 h 173"/>
                  <a:gd name="T4" fmla="*/ 0 w 150"/>
                  <a:gd name="T5" fmla="*/ 28536 h 173"/>
                  <a:gd name="T6" fmla="*/ 322393 w 150"/>
                  <a:gd name="T7" fmla="*/ 26374 h 173"/>
                  <a:gd name="T8" fmla="*/ 415305 w 150"/>
                  <a:gd name="T9" fmla="*/ 13934 h 173"/>
                  <a:gd name="T10" fmla="*/ 605996 w 150"/>
                  <a:gd name="T11" fmla="*/ 4425 h 173"/>
                  <a:gd name="T12" fmla="*/ 443080 w 150"/>
                  <a:gd name="T13" fmla="*/ 0 h 173"/>
                  <a:gd name="T14" fmla="*/ 443080 w 150"/>
                  <a:gd name="T15" fmla="*/ 0 h 17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0" h="173">
                    <a:moveTo>
                      <a:pt x="110" y="0"/>
                    </a:moveTo>
                    <a:lnTo>
                      <a:pt x="40" y="66"/>
                    </a:lnTo>
                    <a:lnTo>
                      <a:pt x="0" y="173"/>
                    </a:lnTo>
                    <a:lnTo>
                      <a:pt x="80" y="160"/>
                    </a:lnTo>
                    <a:lnTo>
                      <a:pt x="103" y="84"/>
                    </a:lnTo>
                    <a:lnTo>
                      <a:pt x="150" y="27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" name="Freeform 14">
                <a:extLst>
                  <a:ext uri="{FF2B5EF4-FFF2-40B4-BE49-F238E27FC236}">
                    <a16:creationId xmlns:a16="http://schemas.microsoft.com/office/drawing/2014/main" id="{345AD501-DC1D-4624-B073-926DB6181D4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123" y="148"/>
                <a:ext cx="2386" cy="1081"/>
              </a:xfrm>
              <a:custGeom>
                <a:avLst/>
                <a:gdLst>
                  <a:gd name="T0" fmla="*/ 668037 w 1684"/>
                  <a:gd name="T1" fmla="*/ 0 h 880"/>
                  <a:gd name="T2" fmla="*/ 270091 w 1684"/>
                  <a:gd name="T3" fmla="*/ 7255 h 880"/>
                  <a:gd name="T4" fmla="*/ 0 w 1684"/>
                  <a:gd name="T5" fmla="*/ 29008 h 880"/>
                  <a:gd name="T6" fmla="*/ 288091 w 1684"/>
                  <a:gd name="T7" fmla="*/ 50025 h 880"/>
                  <a:gd name="T8" fmla="*/ 5063635 w 1684"/>
                  <a:gd name="T9" fmla="*/ 120847 h 880"/>
                  <a:gd name="T10" fmla="*/ 6092385 w 1684"/>
                  <a:gd name="T11" fmla="*/ 116438 h 880"/>
                  <a:gd name="T12" fmla="*/ 6926008 w 1684"/>
                  <a:gd name="T13" fmla="*/ 122669 h 880"/>
                  <a:gd name="T14" fmla="*/ 7215251 w 1684"/>
                  <a:gd name="T15" fmla="*/ 112767 h 880"/>
                  <a:gd name="T16" fmla="*/ 6434710 w 1684"/>
                  <a:gd name="T17" fmla="*/ 92526 h 880"/>
                  <a:gd name="T18" fmla="*/ 6117568 w 1684"/>
                  <a:gd name="T19" fmla="*/ 71446 h 880"/>
                  <a:gd name="T20" fmla="*/ 5867273 w 1684"/>
                  <a:gd name="T21" fmla="*/ 73472 h 880"/>
                  <a:gd name="T22" fmla="*/ 6164653 w 1684"/>
                  <a:gd name="T23" fmla="*/ 92526 h 880"/>
                  <a:gd name="T24" fmla="*/ 6760884 w 1684"/>
                  <a:gd name="T25" fmla="*/ 112845 h 880"/>
                  <a:gd name="T26" fmla="*/ 6054608 w 1684"/>
                  <a:gd name="T27" fmla="*/ 109728 h 880"/>
                  <a:gd name="T28" fmla="*/ 5221845 w 1684"/>
                  <a:gd name="T29" fmla="*/ 113350 h 880"/>
                  <a:gd name="T30" fmla="*/ 5375967 w 1684"/>
                  <a:gd name="T31" fmla="*/ 90547 h 880"/>
                  <a:gd name="T32" fmla="*/ 5733028 w 1684"/>
                  <a:gd name="T33" fmla="*/ 75009 h 880"/>
                  <a:gd name="T34" fmla="*/ 5315029 w 1684"/>
                  <a:gd name="T35" fmla="*/ 76945 h 880"/>
                  <a:gd name="T36" fmla="*/ 4990969 w 1684"/>
                  <a:gd name="T37" fmla="*/ 91799 h 880"/>
                  <a:gd name="T38" fmla="*/ 4880835 w 1684"/>
                  <a:gd name="T39" fmla="*/ 110301 h 880"/>
                  <a:gd name="T40" fmla="*/ 458971 w 1684"/>
                  <a:gd name="T41" fmla="*/ 43204 h 880"/>
                  <a:gd name="T42" fmla="*/ 341728 w 1684"/>
                  <a:gd name="T43" fmla="*/ 29925 h 880"/>
                  <a:gd name="T44" fmla="*/ 441076 w 1684"/>
                  <a:gd name="T45" fmla="*/ 13326 h 880"/>
                  <a:gd name="T46" fmla="*/ 928235 w 1684"/>
                  <a:gd name="T47" fmla="*/ 0 h 880"/>
                  <a:gd name="T48" fmla="*/ 668037 w 1684"/>
                  <a:gd name="T49" fmla="*/ 0 h 880"/>
                  <a:gd name="T50" fmla="*/ 668037 w 1684"/>
                  <a:gd name="T51" fmla="*/ 0 h 880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684" h="880">
                    <a:moveTo>
                      <a:pt x="156" y="0"/>
                    </a:moveTo>
                    <a:lnTo>
                      <a:pt x="63" y="52"/>
                    </a:lnTo>
                    <a:lnTo>
                      <a:pt x="0" y="208"/>
                    </a:lnTo>
                    <a:lnTo>
                      <a:pt x="67" y="358"/>
                    </a:lnTo>
                    <a:lnTo>
                      <a:pt x="1182" y="867"/>
                    </a:lnTo>
                    <a:lnTo>
                      <a:pt x="1422" y="835"/>
                    </a:lnTo>
                    <a:lnTo>
                      <a:pt x="1616" y="880"/>
                    </a:lnTo>
                    <a:lnTo>
                      <a:pt x="1684" y="808"/>
                    </a:lnTo>
                    <a:lnTo>
                      <a:pt x="1502" y="664"/>
                    </a:lnTo>
                    <a:lnTo>
                      <a:pt x="1428" y="512"/>
                    </a:lnTo>
                    <a:lnTo>
                      <a:pt x="1369" y="527"/>
                    </a:lnTo>
                    <a:lnTo>
                      <a:pt x="1439" y="664"/>
                    </a:lnTo>
                    <a:lnTo>
                      <a:pt x="1578" y="810"/>
                    </a:lnTo>
                    <a:lnTo>
                      <a:pt x="1413" y="787"/>
                    </a:lnTo>
                    <a:lnTo>
                      <a:pt x="1219" y="814"/>
                    </a:lnTo>
                    <a:lnTo>
                      <a:pt x="1255" y="650"/>
                    </a:lnTo>
                    <a:lnTo>
                      <a:pt x="1338" y="538"/>
                    </a:lnTo>
                    <a:lnTo>
                      <a:pt x="1241" y="552"/>
                    </a:lnTo>
                    <a:lnTo>
                      <a:pt x="1165" y="658"/>
                    </a:lnTo>
                    <a:lnTo>
                      <a:pt x="1139" y="791"/>
                    </a:lnTo>
                    <a:lnTo>
                      <a:pt x="107" y="310"/>
                    </a:lnTo>
                    <a:lnTo>
                      <a:pt x="80" y="215"/>
                    </a:lnTo>
                    <a:lnTo>
                      <a:pt x="103" y="95"/>
                    </a:lnTo>
                    <a:lnTo>
                      <a:pt x="217" y="0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" name="Freeform 15">
                <a:extLst>
                  <a:ext uri="{FF2B5EF4-FFF2-40B4-BE49-F238E27FC236}">
                    <a16:creationId xmlns:a16="http://schemas.microsoft.com/office/drawing/2014/main" id="{8D626BF2-85F7-45CE-9D9E-16371C1BF2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4" y="158"/>
                <a:ext cx="1686" cy="614"/>
              </a:xfrm>
              <a:custGeom>
                <a:avLst/>
                <a:gdLst>
                  <a:gd name="T0" fmla="*/ 428610 w 1190"/>
                  <a:gd name="T1" fmla="*/ 0 h 500"/>
                  <a:gd name="T2" fmla="*/ 5094378 w 1190"/>
                  <a:gd name="T3" fmla="*/ 67752 h 500"/>
                  <a:gd name="T4" fmla="*/ 4603199 w 1190"/>
                  <a:gd name="T5" fmla="*/ 69127 h 500"/>
                  <a:gd name="T6" fmla="*/ 0 w 1190"/>
                  <a:gd name="T7" fmla="*/ 3728 h 500"/>
                  <a:gd name="T8" fmla="*/ 428610 w 1190"/>
                  <a:gd name="T9" fmla="*/ 0 h 500"/>
                  <a:gd name="T10" fmla="*/ 428610 w 1190"/>
                  <a:gd name="T11" fmla="*/ 0 h 5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190" h="50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" name="Freeform 16">
                <a:extLst>
                  <a:ext uri="{FF2B5EF4-FFF2-40B4-BE49-F238E27FC236}">
                    <a16:creationId xmlns:a16="http://schemas.microsoft.com/office/drawing/2014/main" id="{A98ACF05-B5EA-4E9E-A26A-D29AE11E2CE9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09" y="251"/>
                <a:ext cx="227" cy="410"/>
              </a:xfrm>
              <a:custGeom>
                <a:avLst/>
                <a:gdLst>
                  <a:gd name="T0" fmla="*/ 514156 w 160"/>
                  <a:gd name="T1" fmla="*/ 0 h 335"/>
                  <a:gd name="T2" fmla="*/ 84193 w 160"/>
                  <a:gd name="T3" fmla="*/ 13601 h 335"/>
                  <a:gd name="T4" fmla="*/ 0 w 160"/>
                  <a:gd name="T5" fmla="*/ 29300 h 335"/>
                  <a:gd name="T6" fmla="*/ 147541 w 160"/>
                  <a:gd name="T7" fmla="*/ 40049 h 335"/>
                  <a:gd name="T8" fmla="*/ 414569 w 160"/>
                  <a:gd name="T9" fmla="*/ 42704 h 335"/>
                  <a:gd name="T10" fmla="*/ 336589 w 160"/>
                  <a:gd name="T11" fmla="*/ 19561 h 335"/>
                  <a:gd name="T12" fmla="*/ 707254 w 160"/>
                  <a:gd name="T13" fmla="*/ 2227 h 335"/>
                  <a:gd name="T14" fmla="*/ 514156 w 160"/>
                  <a:gd name="T15" fmla="*/ 0 h 335"/>
                  <a:gd name="T16" fmla="*/ 514156 w 160"/>
                  <a:gd name="T17" fmla="*/ 0 h 33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60" h="335">
                    <a:moveTo>
                      <a:pt x="116" y="0"/>
                    </a:moveTo>
                    <a:lnTo>
                      <a:pt x="19" y="106"/>
                    </a:lnTo>
                    <a:lnTo>
                      <a:pt x="0" y="230"/>
                    </a:lnTo>
                    <a:lnTo>
                      <a:pt x="33" y="314"/>
                    </a:lnTo>
                    <a:lnTo>
                      <a:pt x="94" y="335"/>
                    </a:lnTo>
                    <a:lnTo>
                      <a:pt x="76" y="154"/>
                    </a:lnTo>
                    <a:lnTo>
                      <a:pt x="160" y="17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" name="Freeform 17">
                <a:extLst>
                  <a:ext uri="{FF2B5EF4-FFF2-40B4-BE49-F238E27FC236}">
                    <a16:creationId xmlns:a16="http://schemas.microsoft.com/office/drawing/2014/main" id="{0E6EBFD3-79A5-485F-9D2B-CB07D235E5B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846" y="536"/>
                <a:ext cx="691" cy="364"/>
              </a:xfrm>
              <a:custGeom>
                <a:avLst/>
                <a:gdLst>
                  <a:gd name="T0" fmla="*/ 57576 w 489"/>
                  <a:gd name="T1" fmla="*/ 4919 h 296"/>
                  <a:gd name="T2" fmla="*/ 641706 w 489"/>
                  <a:gd name="T3" fmla="*/ 9495 h 296"/>
                  <a:gd name="T4" fmla="*/ 1302094 w 489"/>
                  <a:gd name="T5" fmla="*/ 19630 h 296"/>
                  <a:gd name="T6" fmla="*/ 1768393 w 489"/>
                  <a:gd name="T7" fmla="*/ 34815 h 296"/>
                  <a:gd name="T8" fmla="*/ 1309976 w 489"/>
                  <a:gd name="T9" fmla="*/ 32920 h 296"/>
                  <a:gd name="T10" fmla="*/ 557018 w 489"/>
                  <a:gd name="T11" fmla="*/ 20920 h 296"/>
                  <a:gd name="T12" fmla="*/ 200448 w 489"/>
                  <a:gd name="T13" fmla="*/ 11445 h 296"/>
                  <a:gd name="T14" fmla="*/ 428737 w 489"/>
                  <a:gd name="T15" fmla="*/ 23321 h 296"/>
                  <a:gd name="T16" fmla="*/ 1092748 w 489"/>
                  <a:gd name="T17" fmla="*/ 38595 h 296"/>
                  <a:gd name="T18" fmla="*/ 1871701 w 489"/>
                  <a:gd name="T19" fmla="*/ 42464 h 296"/>
                  <a:gd name="T20" fmla="*/ 1964521 w 489"/>
                  <a:gd name="T21" fmla="*/ 32050 h 296"/>
                  <a:gd name="T22" fmla="*/ 1583376 w 489"/>
                  <a:gd name="T23" fmla="*/ 17235 h 296"/>
                  <a:gd name="T24" fmla="*/ 682284 w 489"/>
                  <a:gd name="T25" fmla="*/ 2483 h 296"/>
                  <a:gd name="T26" fmla="*/ 0 w 489"/>
                  <a:gd name="T27" fmla="*/ 0 h 296"/>
                  <a:gd name="T28" fmla="*/ 57576 w 489"/>
                  <a:gd name="T29" fmla="*/ 4919 h 296"/>
                  <a:gd name="T30" fmla="*/ 57576 w 489"/>
                  <a:gd name="T31" fmla="*/ 4919 h 2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489" h="296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15" name="Group 18">
            <a:extLst>
              <a:ext uri="{FF2B5EF4-FFF2-40B4-BE49-F238E27FC236}">
                <a16:creationId xmlns:a16="http://schemas.microsoft.com/office/drawing/2014/main" id="{20EA59BF-EDDE-431F-AE7A-AF1772A03E4A}"/>
              </a:ext>
            </a:extLst>
          </p:cNvPr>
          <p:cNvGrpSpPr>
            <a:grpSpLocks/>
          </p:cNvGrpSpPr>
          <p:nvPr/>
        </p:nvGrpSpPr>
        <p:grpSpPr bwMode="auto">
          <a:xfrm>
            <a:off x="8575675" y="4368800"/>
            <a:ext cx="804863" cy="1058863"/>
            <a:chOff x="4986" y="2752"/>
            <a:chExt cx="468" cy="667"/>
          </a:xfrm>
        </p:grpSpPr>
        <p:sp>
          <p:nvSpPr>
            <p:cNvPr id="16" name="Freeform 19">
              <a:extLst>
                <a:ext uri="{FF2B5EF4-FFF2-40B4-BE49-F238E27FC236}">
                  <a16:creationId xmlns:a16="http://schemas.microsoft.com/office/drawing/2014/main" id="{C68B3E57-E41C-4591-BD0D-926396C23114}"/>
                </a:ext>
              </a:extLst>
            </p:cNvPr>
            <p:cNvSpPr>
              <a:spLocks/>
            </p:cNvSpPr>
            <p:nvPr userDrawn="1"/>
          </p:nvSpPr>
          <p:spPr bwMode="auto">
            <a:xfrm rot="7320404">
              <a:off x="4909" y="2936"/>
              <a:ext cx="629" cy="293"/>
            </a:xfrm>
            <a:custGeom>
              <a:avLst/>
              <a:gdLst>
                <a:gd name="T0" fmla="*/ 3 w 794"/>
                <a:gd name="T1" fmla="*/ 1 h 414"/>
                <a:gd name="T2" fmla="*/ 2 w 794"/>
                <a:gd name="T3" fmla="*/ 1 h 414"/>
                <a:gd name="T4" fmla="*/ 2 w 794"/>
                <a:gd name="T5" fmla="*/ 1 h 414"/>
                <a:gd name="T6" fmla="*/ 2 w 794"/>
                <a:gd name="T7" fmla="*/ 0 h 414"/>
                <a:gd name="T8" fmla="*/ 2 w 794"/>
                <a:gd name="T9" fmla="*/ 1 h 414"/>
                <a:gd name="T10" fmla="*/ 0 w 794"/>
                <a:gd name="T11" fmla="*/ 1 h 414"/>
                <a:gd name="T12" fmla="*/ 2 w 794"/>
                <a:gd name="T13" fmla="*/ 1 h 414"/>
                <a:gd name="T14" fmla="*/ 2 w 794"/>
                <a:gd name="T15" fmla="*/ 1 h 414"/>
                <a:gd name="T16" fmla="*/ 2 w 794"/>
                <a:gd name="T17" fmla="*/ 1 h 414"/>
                <a:gd name="T18" fmla="*/ 3 w 794"/>
                <a:gd name="T19" fmla="*/ 1 h 414"/>
                <a:gd name="T20" fmla="*/ 3 w 794"/>
                <a:gd name="T21" fmla="*/ 1 h 414"/>
                <a:gd name="T22" fmla="*/ 3 w 794"/>
                <a:gd name="T23" fmla="*/ 1 h 414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794" h="414">
                  <a:moveTo>
                    <a:pt x="794" y="395"/>
                  </a:moveTo>
                  <a:lnTo>
                    <a:pt x="710" y="318"/>
                  </a:lnTo>
                  <a:lnTo>
                    <a:pt x="556" y="210"/>
                  </a:lnTo>
                  <a:lnTo>
                    <a:pt x="71" y="0"/>
                  </a:lnTo>
                  <a:lnTo>
                    <a:pt x="23" y="20"/>
                  </a:lnTo>
                  <a:lnTo>
                    <a:pt x="0" y="83"/>
                  </a:lnTo>
                  <a:lnTo>
                    <a:pt x="28" y="155"/>
                  </a:lnTo>
                  <a:lnTo>
                    <a:pt x="570" y="409"/>
                  </a:lnTo>
                  <a:lnTo>
                    <a:pt x="689" y="393"/>
                  </a:lnTo>
                  <a:lnTo>
                    <a:pt x="785" y="414"/>
                  </a:lnTo>
                  <a:lnTo>
                    <a:pt x="794" y="395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Freeform 20">
              <a:extLst>
                <a:ext uri="{FF2B5EF4-FFF2-40B4-BE49-F238E27FC236}">
                  <a16:creationId xmlns:a16="http://schemas.microsoft.com/office/drawing/2014/main" id="{D0005EA4-9041-46B9-B9C6-7DDD1CA784D5}"/>
                </a:ext>
              </a:extLst>
            </p:cNvPr>
            <p:cNvSpPr>
              <a:spLocks/>
            </p:cNvSpPr>
            <p:nvPr userDrawn="1"/>
          </p:nvSpPr>
          <p:spPr bwMode="auto">
            <a:xfrm rot="7320404">
              <a:off x="4893" y="2923"/>
              <a:ext cx="627" cy="290"/>
            </a:xfrm>
            <a:custGeom>
              <a:avLst/>
              <a:gdLst>
                <a:gd name="T0" fmla="*/ 0 w 1586"/>
                <a:gd name="T1" fmla="*/ 0 h 821"/>
                <a:gd name="T2" fmla="*/ 0 w 1586"/>
                <a:gd name="T3" fmla="*/ 0 h 821"/>
                <a:gd name="T4" fmla="*/ 0 w 1586"/>
                <a:gd name="T5" fmla="*/ 0 h 821"/>
                <a:gd name="T6" fmla="*/ 0 w 1586"/>
                <a:gd name="T7" fmla="*/ 0 h 821"/>
                <a:gd name="T8" fmla="*/ 0 w 1586"/>
                <a:gd name="T9" fmla="*/ 0 h 821"/>
                <a:gd name="T10" fmla="*/ 0 w 1586"/>
                <a:gd name="T11" fmla="*/ 0 h 821"/>
                <a:gd name="T12" fmla="*/ 0 w 1586"/>
                <a:gd name="T13" fmla="*/ 0 h 821"/>
                <a:gd name="T14" fmla="*/ 0 w 1586"/>
                <a:gd name="T15" fmla="*/ 0 h 821"/>
                <a:gd name="T16" fmla="*/ 0 w 1586"/>
                <a:gd name="T17" fmla="*/ 0 h 821"/>
                <a:gd name="T18" fmla="*/ 0 w 1586"/>
                <a:gd name="T19" fmla="*/ 0 h 821"/>
                <a:gd name="T20" fmla="*/ 0 w 1586"/>
                <a:gd name="T21" fmla="*/ 0 h 821"/>
                <a:gd name="T22" fmla="*/ 0 w 1586"/>
                <a:gd name="T23" fmla="*/ 0 h 82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586" h="821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88B3576E-947C-4E97-BD63-E4B70958CB94}"/>
                </a:ext>
              </a:extLst>
            </p:cNvPr>
            <p:cNvSpPr>
              <a:spLocks/>
            </p:cNvSpPr>
            <p:nvPr userDrawn="1"/>
          </p:nvSpPr>
          <p:spPr bwMode="auto">
            <a:xfrm rot="7320404">
              <a:off x="5000" y="2912"/>
              <a:ext cx="416" cy="265"/>
            </a:xfrm>
            <a:custGeom>
              <a:avLst/>
              <a:gdLst>
                <a:gd name="T0" fmla="*/ 0 w 1049"/>
                <a:gd name="T1" fmla="*/ 0 h 747"/>
                <a:gd name="T2" fmla="*/ 0 w 1049"/>
                <a:gd name="T3" fmla="*/ 0 h 747"/>
                <a:gd name="T4" fmla="*/ 0 w 1049"/>
                <a:gd name="T5" fmla="*/ 0 h 747"/>
                <a:gd name="T6" fmla="*/ 0 w 1049"/>
                <a:gd name="T7" fmla="*/ 0 h 747"/>
                <a:gd name="T8" fmla="*/ 0 w 1049"/>
                <a:gd name="T9" fmla="*/ 0 h 747"/>
                <a:gd name="T10" fmla="*/ 0 w 1049"/>
                <a:gd name="T11" fmla="*/ 0 h 747"/>
                <a:gd name="T12" fmla="*/ 0 w 1049"/>
                <a:gd name="T13" fmla="*/ 0 h 747"/>
                <a:gd name="T14" fmla="*/ 0 w 1049"/>
                <a:gd name="T15" fmla="*/ 0 h 74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49" h="747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Group 22">
              <a:extLst>
                <a:ext uri="{FF2B5EF4-FFF2-40B4-BE49-F238E27FC236}">
                  <a16:creationId xmlns:a16="http://schemas.microsoft.com/office/drawing/2014/main" id="{85704846-0A19-459A-9966-4A2FE613B90F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4986" y="2752"/>
              <a:ext cx="468" cy="667"/>
              <a:chOff x="4986" y="2752"/>
              <a:chExt cx="468" cy="667"/>
            </a:xfrm>
          </p:grpSpPr>
          <p:sp>
            <p:nvSpPr>
              <p:cNvPr id="20" name="Freeform 23">
                <a:extLst>
                  <a:ext uri="{FF2B5EF4-FFF2-40B4-BE49-F238E27FC236}">
                    <a16:creationId xmlns:a16="http://schemas.microsoft.com/office/drawing/2014/main" id="{FFB17DAB-38A3-4057-B9C4-CCDA24B46C5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320404">
                <a:off x="4987" y="3190"/>
                <a:ext cx="59" cy="61"/>
              </a:xfrm>
              <a:custGeom>
                <a:avLst/>
                <a:gdLst>
                  <a:gd name="T0" fmla="*/ 0 w 150"/>
                  <a:gd name="T1" fmla="*/ 0 h 173"/>
                  <a:gd name="T2" fmla="*/ 0 w 150"/>
                  <a:gd name="T3" fmla="*/ 0 h 173"/>
                  <a:gd name="T4" fmla="*/ 0 w 150"/>
                  <a:gd name="T5" fmla="*/ 0 h 173"/>
                  <a:gd name="T6" fmla="*/ 0 w 150"/>
                  <a:gd name="T7" fmla="*/ 0 h 173"/>
                  <a:gd name="T8" fmla="*/ 0 w 150"/>
                  <a:gd name="T9" fmla="*/ 0 h 173"/>
                  <a:gd name="T10" fmla="*/ 0 w 150"/>
                  <a:gd name="T11" fmla="*/ 0 h 173"/>
                  <a:gd name="T12" fmla="*/ 0 w 150"/>
                  <a:gd name="T13" fmla="*/ 0 h 173"/>
                  <a:gd name="T14" fmla="*/ 0 w 150"/>
                  <a:gd name="T15" fmla="*/ 0 h 17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0" h="173">
                    <a:moveTo>
                      <a:pt x="110" y="0"/>
                    </a:moveTo>
                    <a:lnTo>
                      <a:pt x="40" y="66"/>
                    </a:lnTo>
                    <a:lnTo>
                      <a:pt x="0" y="173"/>
                    </a:lnTo>
                    <a:lnTo>
                      <a:pt x="80" y="160"/>
                    </a:lnTo>
                    <a:lnTo>
                      <a:pt x="103" y="84"/>
                    </a:lnTo>
                    <a:lnTo>
                      <a:pt x="150" y="27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Freeform 24">
                <a:extLst>
                  <a:ext uri="{FF2B5EF4-FFF2-40B4-BE49-F238E27FC236}">
                    <a16:creationId xmlns:a16="http://schemas.microsoft.com/office/drawing/2014/main" id="{ACBB2B29-3AC8-4095-B94C-8212B1FB788A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320404">
                <a:off x="4887" y="2930"/>
                <a:ext cx="667" cy="311"/>
              </a:xfrm>
              <a:custGeom>
                <a:avLst/>
                <a:gdLst>
                  <a:gd name="T0" fmla="*/ 0 w 1684"/>
                  <a:gd name="T1" fmla="*/ 0 h 880"/>
                  <a:gd name="T2" fmla="*/ 0 w 1684"/>
                  <a:gd name="T3" fmla="*/ 0 h 880"/>
                  <a:gd name="T4" fmla="*/ 0 w 1684"/>
                  <a:gd name="T5" fmla="*/ 0 h 880"/>
                  <a:gd name="T6" fmla="*/ 0 w 1684"/>
                  <a:gd name="T7" fmla="*/ 0 h 880"/>
                  <a:gd name="T8" fmla="*/ 0 w 1684"/>
                  <a:gd name="T9" fmla="*/ 0 h 880"/>
                  <a:gd name="T10" fmla="*/ 0 w 1684"/>
                  <a:gd name="T11" fmla="*/ 0 h 880"/>
                  <a:gd name="T12" fmla="*/ 0 w 1684"/>
                  <a:gd name="T13" fmla="*/ 0 h 880"/>
                  <a:gd name="T14" fmla="*/ 0 w 1684"/>
                  <a:gd name="T15" fmla="*/ 0 h 880"/>
                  <a:gd name="T16" fmla="*/ 0 w 1684"/>
                  <a:gd name="T17" fmla="*/ 0 h 880"/>
                  <a:gd name="T18" fmla="*/ 0 w 1684"/>
                  <a:gd name="T19" fmla="*/ 0 h 880"/>
                  <a:gd name="T20" fmla="*/ 0 w 1684"/>
                  <a:gd name="T21" fmla="*/ 0 h 880"/>
                  <a:gd name="T22" fmla="*/ 0 w 1684"/>
                  <a:gd name="T23" fmla="*/ 0 h 880"/>
                  <a:gd name="T24" fmla="*/ 0 w 1684"/>
                  <a:gd name="T25" fmla="*/ 0 h 880"/>
                  <a:gd name="T26" fmla="*/ 0 w 1684"/>
                  <a:gd name="T27" fmla="*/ 0 h 880"/>
                  <a:gd name="T28" fmla="*/ 0 w 1684"/>
                  <a:gd name="T29" fmla="*/ 0 h 880"/>
                  <a:gd name="T30" fmla="*/ 0 w 1684"/>
                  <a:gd name="T31" fmla="*/ 0 h 880"/>
                  <a:gd name="T32" fmla="*/ 0 w 1684"/>
                  <a:gd name="T33" fmla="*/ 0 h 880"/>
                  <a:gd name="T34" fmla="*/ 0 w 1684"/>
                  <a:gd name="T35" fmla="*/ 0 h 880"/>
                  <a:gd name="T36" fmla="*/ 0 w 1684"/>
                  <a:gd name="T37" fmla="*/ 0 h 880"/>
                  <a:gd name="T38" fmla="*/ 0 w 1684"/>
                  <a:gd name="T39" fmla="*/ 0 h 880"/>
                  <a:gd name="T40" fmla="*/ 0 w 1684"/>
                  <a:gd name="T41" fmla="*/ 0 h 880"/>
                  <a:gd name="T42" fmla="*/ 0 w 1684"/>
                  <a:gd name="T43" fmla="*/ 0 h 880"/>
                  <a:gd name="T44" fmla="*/ 0 w 1684"/>
                  <a:gd name="T45" fmla="*/ 0 h 880"/>
                  <a:gd name="T46" fmla="*/ 0 w 1684"/>
                  <a:gd name="T47" fmla="*/ 0 h 880"/>
                  <a:gd name="T48" fmla="*/ 0 w 1684"/>
                  <a:gd name="T49" fmla="*/ 0 h 880"/>
                  <a:gd name="T50" fmla="*/ 0 w 1684"/>
                  <a:gd name="T51" fmla="*/ 0 h 880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684" h="880">
                    <a:moveTo>
                      <a:pt x="156" y="0"/>
                    </a:moveTo>
                    <a:lnTo>
                      <a:pt x="63" y="52"/>
                    </a:lnTo>
                    <a:lnTo>
                      <a:pt x="0" y="208"/>
                    </a:lnTo>
                    <a:lnTo>
                      <a:pt x="67" y="358"/>
                    </a:lnTo>
                    <a:lnTo>
                      <a:pt x="1182" y="867"/>
                    </a:lnTo>
                    <a:lnTo>
                      <a:pt x="1422" y="835"/>
                    </a:lnTo>
                    <a:lnTo>
                      <a:pt x="1616" y="880"/>
                    </a:lnTo>
                    <a:lnTo>
                      <a:pt x="1684" y="808"/>
                    </a:lnTo>
                    <a:lnTo>
                      <a:pt x="1502" y="664"/>
                    </a:lnTo>
                    <a:lnTo>
                      <a:pt x="1428" y="512"/>
                    </a:lnTo>
                    <a:lnTo>
                      <a:pt x="1369" y="527"/>
                    </a:lnTo>
                    <a:lnTo>
                      <a:pt x="1439" y="664"/>
                    </a:lnTo>
                    <a:lnTo>
                      <a:pt x="1578" y="810"/>
                    </a:lnTo>
                    <a:lnTo>
                      <a:pt x="1413" y="787"/>
                    </a:lnTo>
                    <a:lnTo>
                      <a:pt x="1219" y="814"/>
                    </a:lnTo>
                    <a:lnTo>
                      <a:pt x="1255" y="650"/>
                    </a:lnTo>
                    <a:lnTo>
                      <a:pt x="1338" y="538"/>
                    </a:lnTo>
                    <a:lnTo>
                      <a:pt x="1241" y="552"/>
                    </a:lnTo>
                    <a:lnTo>
                      <a:pt x="1165" y="658"/>
                    </a:lnTo>
                    <a:lnTo>
                      <a:pt x="1139" y="791"/>
                    </a:lnTo>
                    <a:lnTo>
                      <a:pt x="107" y="310"/>
                    </a:lnTo>
                    <a:lnTo>
                      <a:pt x="80" y="215"/>
                    </a:lnTo>
                    <a:lnTo>
                      <a:pt x="103" y="95"/>
                    </a:lnTo>
                    <a:lnTo>
                      <a:pt x="217" y="0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Freeform 25">
                <a:extLst>
                  <a:ext uri="{FF2B5EF4-FFF2-40B4-BE49-F238E27FC236}">
                    <a16:creationId xmlns:a16="http://schemas.microsoft.com/office/drawing/2014/main" id="{FDCDAA52-EE09-4BF9-8B82-0B49A09E8EA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320404">
                <a:off x="5062" y="2997"/>
                <a:ext cx="472" cy="176"/>
              </a:xfrm>
              <a:custGeom>
                <a:avLst/>
                <a:gdLst>
                  <a:gd name="T0" fmla="*/ 0 w 1190"/>
                  <a:gd name="T1" fmla="*/ 0 h 500"/>
                  <a:gd name="T2" fmla="*/ 0 w 1190"/>
                  <a:gd name="T3" fmla="*/ 0 h 500"/>
                  <a:gd name="T4" fmla="*/ 0 w 1190"/>
                  <a:gd name="T5" fmla="*/ 0 h 500"/>
                  <a:gd name="T6" fmla="*/ 0 w 1190"/>
                  <a:gd name="T7" fmla="*/ 0 h 500"/>
                  <a:gd name="T8" fmla="*/ 0 w 1190"/>
                  <a:gd name="T9" fmla="*/ 0 h 500"/>
                  <a:gd name="T10" fmla="*/ 0 w 1190"/>
                  <a:gd name="T11" fmla="*/ 0 h 5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190" h="50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Freeform 26">
                <a:extLst>
                  <a:ext uri="{FF2B5EF4-FFF2-40B4-BE49-F238E27FC236}">
                    <a16:creationId xmlns:a16="http://schemas.microsoft.com/office/drawing/2014/main" id="{1ED3BAEA-6D66-49FE-95D8-0700283600A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320404">
                <a:off x="5363" y="2874"/>
                <a:ext cx="63" cy="118"/>
              </a:xfrm>
              <a:custGeom>
                <a:avLst/>
                <a:gdLst>
                  <a:gd name="T0" fmla="*/ 0 w 160"/>
                  <a:gd name="T1" fmla="*/ 0 h 335"/>
                  <a:gd name="T2" fmla="*/ 0 w 160"/>
                  <a:gd name="T3" fmla="*/ 0 h 335"/>
                  <a:gd name="T4" fmla="*/ 0 w 160"/>
                  <a:gd name="T5" fmla="*/ 0 h 335"/>
                  <a:gd name="T6" fmla="*/ 0 w 160"/>
                  <a:gd name="T7" fmla="*/ 0 h 335"/>
                  <a:gd name="T8" fmla="*/ 0 w 160"/>
                  <a:gd name="T9" fmla="*/ 0 h 335"/>
                  <a:gd name="T10" fmla="*/ 0 w 160"/>
                  <a:gd name="T11" fmla="*/ 0 h 335"/>
                  <a:gd name="T12" fmla="*/ 0 w 160"/>
                  <a:gd name="T13" fmla="*/ 0 h 335"/>
                  <a:gd name="T14" fmla="*/ 0 w 160"/>
                  <a:gd name="T15" fmla="*/ 0 h 335"/>
                  <a:gd name="T16" fmla="*/ 0 w 160"/>
                  <a:gd name="T17" fmla="*/ 0 h 33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60" h="335">
                    <a:moveTo>
                      <a:pt x="116" y="0"/>
                    </a:moveTo>
                    <a:lnTo>
                      <a:pt x="19" y="106"/>
                    </a:lnTo>
                    <a:lnTo>
                      <a:pt x="0" y="230"/>
                    </a:lnTo>
                    <a:lnTo>
                      <a:pt x="33" y="314"/>
                    </a:lnTo>
                    <a:lnTo>
                      <a:pt x="94" y="335"/>
                    </a:lnTo>
                    <a:lnTo>
                      <a:pt x="76" y="154"/>
                    </a:lnTo>
                    <a:lnTo>
                      <a:pt x="160" y="17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Freeform 27">
                <a:extLst>
                  <a:ext uri="{FF2B5EF4-FFF2-40B4-BE49-F238E27FC236}">
                    <a16:creationId xmlns:a16="http://schemas.microsoft.com/office/drawing/2014/main" id="{E29A5F6B-AFB4-481D-908A-A624146E89F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7320404">
                <a:off x="5136" y="3000"/>
                <a:ext cx="193" cy="104"/>
              </a:xfrm>
              <a:custGeom>
                <a:avLst/>
                <a:gdLst>
                  <a:gd name="T0" fmla="*/ 0 w 489"/>
                  <a:gd name="T1" fmla="*/ 0 h 296"/>
                  <a:gd name="T2" fmla="*/ 0 w 489"/>
                  <a:gd name="T3" fmla="*/ 0 h 296"/>
                  <a:gd name="T4" fmla="*/ 0 w 489"/>
                  <a:gd name="T5" fmla="*/ 0 h 296"/>
                  <a:gd name="T6" fmla="*/ 0 w 489"/>
                  <a:gd name="T7" fmla="*/ 0 h 296"/>
                  <a:gd name="T8" fmla="*/ 0 w 489"/>
                  <a:gd name="T9" fmla="*/ 0 h 296"/>
                  <a:gd name="T10" fmla="*/ 0 w 489"/>
                  <a:gd name="T11" fmla="*/ 0 h 296"/>
                  <a:gd name="T12" fmla="*/ 0 w 489"/>
                  <a:gd name="T13" fmla="*/ 0 h 296"/>
                  <a:gd name="T14" fmla="*/ 0 w 489"/>
                  <a:gd name="T15" fmla="*/ 0 h 296"/>
                  <a:gd name="T16" fmla="*/ 0 w 489"/>
                  <a:gd name="T17" fmla="*/ 0 h 296"/>
                  <a:gd name="T18" fmla="*/ 0 w 489"/>
                  <a:gd name="T19" fmla="*/ 0 h 296"/>
                  <a:gd name="T20" fmla="*/ 0 w 489"/>
                  <a:gd name="T21" fmla="*/ 0 h 296"/>
                  <a:gd name="T22" fmla="*/ 0 w 489"/>
                  <a:gd name="T23" fmla="*/ 0 h 296"/>
                  <a:gd name="T24" fmla="*/ 0 w 489"/>
                  <a:gd name="T25" fmla="*/ 0 h 296"/>
                  <a:gd name="T26" fmla="*/ 0 w 489"/>
                  <a:gd name="T27" fmla="*/ 0 h 296"/>
                  <a:gd name="T28" fmla="*/ 0 w 489"/>
                  <a:gd name="T29" fmla="*/ 0 h 296"/>
                  <a:gd name="T30" fmla="*/ 0 w 489"/>
                  <a:gd name="T31" fmla="*/ 0 h 2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489" h="296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5" name="Freeform 28">
            <a:extLst>
              <a:ext uri="{FF2B5EF4-FFF2-40B4-BE49-F238E27FC236}">
                <a16:creationId xmlns:a16="http://schemas.microsoft.com/office/drawing/2014/main" id="{CD7BB155-5597-4667-AFFA-6724F920535F}"/>
              </a:ext>
            </a:extLst>
          </p:cNvPr>
          <p:cNvSpPr>
            <a:spLocks/>
          </p:cNvSpPr>
          <p:nvPr/>
        </p:nvSpPr>
        <p:spPr bwMode="auto">
          <a:xfrm>
            <a:off x="976313" y="5054600"/>
            <a:ext cx="7375525" cy="728663"/>
          </a:xfrm>
          <a:custGeom>
            <a:avLst/>
            <a:gdLst>
              <a:gd name="T0" fmla="*/ 0 w 4288"/>
              <a:gd name="T1" fmla="*/ 0 h 459"/>
              <a:gd name="T2" fmla="*/ 2147483646 w 4288"/>
              <a:gd name="T3" fmla="*/ 2147483646 h 459"/>
              <a:gd name="T4" fmla="*/ 2147483646 w 4288"/>
              <a:gd name="T5" fmla="*/ 2147483646 h 459"/>
              <a:gd name="T6" fmla="*/ 2147483646 w 4288"/>
              <a:gd name="T7" fmla="*/ 2147483646 h 459"/>
              <a:gd name="T8" fmla="*/ 2147483646 w 4288"/>
              <a:gd name="T9" fmla="*/ 2147483646 h 459"/>
              <a:gd name="T10" fmla="*/ 2147483646 w 4288"/>
              <a:gd name="T11" fmla="*/ 2147483646 h 459"/>
              <a:gd name="T12" fmla="*/ 2147483646 w 4288"/>
              <a:gd name="T13" fmla="*/ 2147483646 h 45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4288" h="459">
                <a:moveTo>
                  <a:pt x="0" y="0"/>
                </a:moveTo>
                <a:cubicBezTo>
                  <a:pt x="136" y="43"/>
                  <a:pt x="556" y="232"/>
                  <a:pt x="816" y="256"/>
                </a:cubicBezTo>
                <a:cubicBezTo>
                  <a:pt x="1076" y="280"/>
                  <a:pt x="1387" y="124"/>
                  <a:pt x="1560" y="144"/>
                </a:cubicBezTo>
                <a:cubicBezTo>
                  <a:pt x="1733" y="164"/>
                  <a:pt x="1725" y="375"/>
                  <a:pt x="1856" y="376"/>
                </a:cubicBezTo>
                <a:cubicBezTo>
                  <a:pt x="1987" y="377"/>
                  <a:pt x="2064" y="139"/>
                  <a:pt x="2344" y="152"/>
                </a:cubicBezTo>
                <a:cubicBezTo>
                  <a:pt x="2624" y="165"/>
                  <a:pt x="3212" y="459"/>
                  <a:pt x="3536" y="456"/>
                </a:cubicBezTo>
                <a:cubicBezTo>
                  <a:pt x="3860" y="453"/>
                  <a:pt x="4165" y="188"/>
                  <a:pt x="4288" y="136"/>
                </a:cubicBezTo>
              </a:path>
            </a:pathLst>
          </a:custGeom>
          <a:noFill/>
          <a:ln w="76200" cap="flat" cmpd="sng">
            <a:solidFill>
              <a:schemeClr val="folHlink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" name="Freeform 29">
            <a:extLst>
              <a:ext uri="{FF2B5EF4-FFF2-40B4-BE49-F238E27FC236}">
                <a16:creationId xmlns:a16="http://schemas.microsoft.com/office/drawing/2014/main" id="{2A2BB8D5-B0B4-4E33-8269-A0397D8618BB}"/>
              </a:ext>
            </a:extLst>
          </p:cNvPr>
          <p:cNvSpPr>
            <a:spLocks/>
          </p:cNvSpPr>
          <p:nvPr/>
        </p:nvSpPr>
        <p:spPr bwMode="auto">
          <a:xfrm>
            <a:off x="4416425" y="1930400"/>
            <a:ext cx="963613" cy="381000"/>
          </a:xfrm>
          <a:custGeom>
            <a:avLst/>
            <a:gdLst>
              <a:gd name="T0" fmla="*/ 0 w 560"/>
              <a:gd name="T1" fmla="*/ 2147483646 h 240"/>
              <a:gd name="T2" fmla="*/ 2147483646 w 560"/>
              <a:gd name="T3" fmla="*/ 2147483646 h 240"/>
              <a:gd name="T4" fmla="*/ 2147483646 w 560"/>
              <a:gd name="T5" fmla="*/ 2147483646 h 240"/>
              <a:gd name="T6" fmla="*/ 2147483646 w 560"/>
              <a:gd name="T7" fmla="*/ 2147483646 h 24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60" h="240">
                <a:moveTo>
                  <a:pt x="0" y="32"/>
                </a:moveTo>
                <a:cubicBezTo>
                  <a:pt x="102" y="89"/>
                  <a:pt x="205" y="147"/>
                  <a:pt x="280" y="144"/>
                </a:cubicBezTo>
                <a:cubicBezTo>
                  <a:pt x="355" y="141"/>
                  <a:pt x="401" y="0"/>
                  <a:pt x="448" y="16"/>
                </a:cubicBezTo>
                <a:cubicBezTo>
                  <a:pt x="495" y="32"/>
                  <a:pt x="541" y="201"/>
                  <a:pt x="560" y="240"/>
                </a:cubicBezTo>
              </a:path>
            </a:pathLst>
          </a:custGeom>
          <a:noFill/>
          <a:ln w="114300" cmpd="sng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262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485900" y="1511300"/>
            <a:ext cx="6934200" cy="2273300"/>
          </a:xfrm>
          <a:effectLst>
            <a:outerShdw dist="45791" dir="2021404" algn="ctr" rotWithShape="0">
              <a:schemeClr val="bg2"/>
            </a:outerShdw>
          </a:effectLst>
        </p:spPr>
        <p:txBody>
          <a:bodyPr/>
          <a:lstStyle>
            <a:lvl1pPr>
              <a:defRPr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 lvl="0"/>
            <a:r>
              <a:rPr lang="zh-CN" altLang="en-US" noProof="0"/>
              <a:t>单击此处编辑母版标题样式</a:t>
            </a:r>
          </a:p>
        </p:txBody>
      </p:sp>
      <p:sp>
        <p:nvSpPr>
          <p:cNvPr id="92262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677988" y="4051300"/>
            <a:ext cx="6535737" cy="1003300"/>
          </a:xfrm>
        </p:spPr>
        <p:txBody>
          <a:bodyPr/>
          <a:lstStyle>
            <a:lvl1pPr marL="0" indent="0" algn="ctr">
              <a:buFontTx/>
              <a:buNone/>
              <a:defRPr sz="280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 lv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717199E9-9672-4B50-9424-59D7ECA9008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742950" y="6248400"/>
            <a:ext cx="206375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61402AAC-C1EB-4D53-B59B-7DDA15FBB1A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384550" y="6248400"/>
            <a:ext cx="31369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9" name="Rectangle 7">
            <a:extLst>
              <a:ext uri="{FF2B5EF4-FFF2-40B4-BE49-F238E27FC236}">
                <a16:creationId xmlns:a16="http://schemas.microsoft.com/office/drawing/2014/main" id="{D1D11EAF-FE1A-4A21-B5CB-F679D0D6FD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99300" y="6248400"/>
            <a:ext cx="206375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1404371-9DC0-401F-9230-A53E4D58D3D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261979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A32D1EE-032B-47B9-93C2-972FC359341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167AA6E-1023-4C3D-B01D-7782B5AB164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DABD1316-D777-4467-BC9B-B39C5948D47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64A162-7B02-4928-A112-415C25D3BB7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559893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2ED79F8-892F-4407-9169-4138982B75F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5F19DF9-CCF0-4A56-AA2C-2EB3B528891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ED7B901C-56B6-4A07-BF95-584CB13D10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30E820-D0DE-4DB9-8FC7-6FB3D98EB2C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366012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42950" y="1828800"/>
            <a:ext cx="4092575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87925" y="1828800"/>
            <a:ext cx="4092575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50094B3-B4D1-400E-9E57-3EBC8FE022C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29B8A45-84E3-48C1-81AC-461663E598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A5ABECF6-A9B0-4465-8414-6AA1DA01187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E2B7C3-9476-4F9D-A7BE-F27B7AA3DC6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501939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40451528-EC07-41A3-9C52-15FF2DC91F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0D616FB-9F17-49B5-8E1E-D72395AD206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6BBDAA00-16AA-49DF-B660-DF9711BE47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3E0824-35F1-4885-9EE2-F1F8140808A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841644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AFA00DD-A4F3-49A0-BFC5-ED547604765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8F485150-AE6C-4BE8-93E5-3B926C76BB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7">
            <a:extLst>
              <a:ext uri="{FF2B5EF4-FFF2-40B4-BE49-F238E27FC236}">
                <a16:creationId xmlns:a16="http://schemas.microsoft.com/office/drawing/2014/main" id="{D716851E-F33F-4921-9929-5CF98AA8A5F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C20877-77E7-4D7F-98F8-DA8DC4E507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0475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3861415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9FDB4AC5-CAFD-4D24-BDF7-2A8787D9F98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69A85AE2-2011-4F4F-8992-5B07913633A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CD604331-A455-46C5-8280-A8858FC902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8100F6-EA16-4195-B5D3-DEFC9FB8B4A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182813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896CC00-0D13-4598-B8BD-693B2A92AAE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D1418A0-D9B5-458F-92C5-C80956A70D0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538A5D08-FA83-4E0F-993A-531A801AFC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FDF107-5EEB-473A-8928-B08AD1C9F9C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84122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EB5F15D-39C1-4DFE-A79C-3E42C7B61C7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D2D10F8-2913-41E2-9CB2-32BBE2DAA5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7">
            <a:extLst>
              <a:ext uri="{FF2B5EF4-FFF2-40B4-BE49-F238E27FC236}">
                <a16:creationId xmlns:a16="http://schemas.microsoft.com/office/drawing/2014/main" id="{4E953F85-5184-4D88-A688-AC68027AAF1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4A3250-3184-417C-8242-288937A0B0D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269974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DF94210-8EE1-4342-AA27-06E1FE4D71E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D617886-515A-4F90-889B-FFACE012EC0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A4EAB313-C5C8-4FBF-94EA-78FDF523BC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B07A7D-88FF-4369-90B0-4FB81F55FB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771398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96113" y="152400"/>
            <a:ext cx="2084387" cy="53340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42950" y="152400"/>
            <a:ext cx="6100763" cy="53340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233585C-B319-4E3A-A605-02E6B6258E6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5EEF221-E84F-497E-99B4-197AA83DCD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7A2621C1-3FA2-410C-B321-9A3A1904AFC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9056B0-4786-4636-8EB0-7B4EA55633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23777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928661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7063" y="1574800"/>
            <a:ext cx="4237037" cy="47164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016500" y="1574800"/>
            <a:ext cx="4237038" cy="47164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332986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445437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39983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0205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46443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28267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1">
            <a:extLst>
              <a:ext uri="{FF2B5EF4-FFF2-40B4-BE49-F238E27FC236}">
                <a16:creationId xmlns:a16="http://schemas.microsoft.com/office/drawing/2014/main" id="{83556160-CFF8-4E3F-890E-94661C76A17E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0" y="0"/>
            <a:ext cx="9906000" cy="976313"/>
          </a:xfrm>
          <a:prstGeom prst="rect">
            <a:avLst/>
          </a:prstGeom>
          <a:solidFill>
            <a:srgbClr val="BE020B"/>
          </a:solidFill>
          <a:ln w="12700">
            <a:solidFill>
              <a:srgbClr val="F4041B"/>
            </a:solidFill>
            <a:miter lim="800000"/>
            <a:headEnd/>
            <a:tailEnd/>
          </a:ln>
          <a:effectLst/>
        </p:spPr>
        <p:txBody>
          <a:bodyPr wrap="none" anchor="ctr"/>
          <a:lstStyle>
            <a:lvl1pPr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Monotype Sorts" pitchFamily="2" charset="2"/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Monotype Sorts" pitchFamily="2" charset="2"/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Monotype Sorts" pitchFamily="2" charset="2"/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Monotype Sorts" pitchFamily="2" charset="2"/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>
              <a:spcBef>
                <a:spcPct val="5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  <a:defRPr/>
            </a:pPr>
            <a:endParaRPr lang="zh-CN" altLang="en-US"/>
          </a:p>
        </p:txBody>
      </p:sp>
      <p:sp>
        <p:nvSpPr>
          <p:cNvPr id="1027" name="Rectangle 4">
            <a:extLst>
              <a:ext uri="{FF2B5EF4-FFF2-40B4-BE49-F238E27FC236}">
                <a16:creationId xmlns:a16="http://schemas.microsoft.com/office/drawing/2014/main" id="{4E37E2BE-00DF-45D8-B91B-B74F7B29F7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66700" y="165100"/>
            <a:ext cx="9291638" cy="601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87" tIns="44450" rIns="90487" bIns="4445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Klicken Sie,  um das Titelformat zu bearbeiten</a:t>
            </a:r>
          </a:p>
        </p:txBody>
      </p:sp>
      <p:sp>
        <p:nvSpPr>
          <p:cNvPr id="1028" name="Rectangle 8">
            <a:extLst>
              <a:ext uri="{FF2B5EF4-FFF2-40B4-BE49-F238E27FC236}">
                <a16:creationId xmlns:a16="http://schemas.microsoft.com/office/drawing/2014/main" id="{34C36677-09BC-4A23-9D1E-1B748F246E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975" y="6556375"/>
            <a:ext cx="8432800" cy="304800"/>
          </a:xfrm>
          <a:prstGeom prst="rect">
            <a:avLst/>
          </a:prstGeom>
          <a:noFill/>
          <a:ln>
            <a:noFill/>
          </a:ln>
          <a:effectLst/>
        </p:spPr>
        <p:txBody>
          <a:bodyPr lIns="90487" tIns="44450" rIns="90487" bIns="44450">
            <a:spAutoFit/>
          </a:bodyPr>
          <a:lstStyle>
            <a:lvl1pPr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Monotype Sorts" pitchFamily="2" charset="2"/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Monotype Sorts" pitchFamily="2" charset="2"/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Monotype Sorts" pitchFamily="2" charset="2"/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Monotype Sorts" pitchFamily="2" charset="2"/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9pPr>
          </a:lstStyle>
          <a:p>
            <a:pPr>
              <a:defRPr/>
            </a:pPr>
            <a:r>
              <a:rPr lang="zh-CN" altLang="en-US" sz="1400" dirty="0">
                <a:solidFill>
                  <a:srgbClr val="F4041B"/>
                </a:solidFill>
                <a:ea typeface="宋体" panose="02010600030101010101" pitchFamily="2" charset="-122"/>
              </a:rPr>
              <a:t>计算机科学与技术学院－计算机系统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C9F6A38-D509-4DB6-AF9C-3B9689CA41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27063" y="1574800"/>
            <a:ext cx="8626475" cy="4716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487" tIns="44450" rIns="90487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Klicken Sie,  um die Formate des Vorlagentextes zu bearbeiten</a:t>
            </a:r>
          </a:p>
          <a:p>
            <a:pPr lvl="1"/>
            <a:r>
              <a:rPr lang="zh-CN" altLang="zh-CN"/>
              <a:t>Zweite Ebene</a:t>
            </a:r>
          </a:p>
          <a:p>
            <a:pPr lvl="2"/>
            <a:r>
              <a:rPr lang="zh-CN" altLang="zh-CN"/>
              <a:t>Dritte Ebene</a:t>
            </a:r>
          </a:p>
          <a:p>
            <a:pPr lvl="3"/>
            <a:r>
              <a:rPr lang="zh-CN" altLang="zh-CN"/>
              <a:t>Vierte Ebene</a:t>
            </a:r>
          </a:p>
          <a:p>
            <a:pPr lvl="4"/>
            <a:r>
              <a:rPr lang="zh-CN" altLang="zh-CN"/>
              <a:t>Fünfte Ebene</a:t>
            </a:r>
          </a:p>
        </p:txBody>
      </p:sp>
      <p:sp>
        <p:nvSpPr>
          <p:cNvPr id="1030" name="Rectangle 9">
            <a:extLst>
              <a:ext uri="{FF2B5EF4-FFF2-40B4-BE49-F238E27FC236}">
                <a16:creationId xmlns:a16="http://schemas.microsoft.com/office/drawing/2014/main" id="{BC2F4A33-0247-41F0-A9D7-68C5300E41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0850" y="6615113"/>
            <a:ext cx="352425" cy="242887"/>
          </a:xfrm>
          <a:prstGeom prst="rect">
            <a:avLst/>
          </a:prstGeom>
          <a:noFill/>
          <a:ln>
            <a:noFill/>
          </a:ln>
          <a:effectLst/>
        </p:spPr>
        <p:txBody>
          <a:bodyPr lIns="90487" tIns="44450" rIns="90487" bIns="44450">
            <a:spAutoFit/>
          </a:bodyPr>
          <a:lstStyle>
            <a:lvl1pPr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Helvetica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r">
              <a:defRPr/>
            </a:pPr>
            <a:fld id="{F30DF8E6-342D-4E34-8782-6DEABDF2151E}" type="slidenum">
              <a:rPr lang="en-US" altLang="zh-CN" sz="1000" b="0" smtClean="0">
                <a:solidFill>
                  <a:schemeClr val="tx1"/>
                </a:solidFill>
                <a:latin typeface="Book Antiqua" panose="02040602050305030304" pitchFamily="18" charset="0"/>
              </a:rPr>
              <a:pPr algn="r">
                <a:defRPr/>
              </a:pPr>
              <a:t>‹#›</a:t>
            </a:fld>
            <a:endParaRPr lang="zh-CN" altLang="zh-CN" sz="1000" b="0">
              <a:solidFill>
                <a:schemeClr val="tx1"/>
              </a:solidFill>
              <a:latin typeface="Book Antiqua" panose="02040602050305030304" pitchFamily="18" charset="0"/>
            </a:endParaRPr>
          </a:p>
        </p:txBody>
      </p:sp>
      <p:sp>
        <p:nvSpPr>
          <p:cNvPr id="1031" name="Line 12">
            <a:extLst>
              <a:ext uri="{FF2B5EF4-FFF2-40B4-BE49-F238E27FC236}">
                <a16:creationId xmlns:a16="http://schemas.microsoft.com/office/drawing/2014/main" id="{0FCDDECF-2AF4-4B99-854F-E2C528D318D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61975" y="6565900"/>
            <a:ext cx="8890000" cy="0"/>
          </a:xfrm>
          <a:prstGeom prst="line">
            <a:avLst/>
          </a:prstGeom>
          <a:noFill/>
          <a:ln w="38100">
            <a:solidFill>
              <a:srgbClr val="BE020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2" name="Line 13">
            <a:extLst>
              <a:ext uri="{FF2B5EF4-FFF2-40B4-BE49-F238E27FC236}">
                <a16:creationId xmlns:a16="http://schemas.microsoft.com/office/drawing/2014/main" id="{EDD4AC3E-2D1F-460D-89F8-3E333CFF6012}"/>
              </a:ext>
            </a:extLst>
          </p:cNvPr>
          <p:cNvSpPr>
            <a:spLocks noChangeShapeType="1"/>
          </p:cNvSpPr>
          <p:nvPr/>
        </p:nvSpPr>
        <p:spPr bwMode="auto">
          <a:xfrm>
            <a:off x="0" y="1041400"/>
            <a:ext cx="9906000" cy="0"/>
          </a:xfrm>
          <a:prstGeom prst="line">
            <a:avLst/>
          </a:prstGeom>
          <a:noFill/>
          <a:ln w="38100">
            <a:solidFill>
              <a:srgbClr val="BE020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59" r:id="rId1"/>
    <p:sldLayoutId id="2147484260" r:id="rId2"/>
    <p:sldLayoutId id="2147484261" r:id="rId3"/>
    <p:sldLayoutId id="2147484262" r:id="rId4"/>
    <p:sldLayoutId id="2147484263" r:id="rId5"/>
    <p:sldLayoutId id="2147484264" r:id="rId6"/>
    <p:sldLayoutId id="2147484265" r:id="rId7"/>
    <p:sldLayoutId id="2147484266" r:id="rId8"/>
    <p:sldLayoutId id="2147484267" r:id="rId9"/>
    <p:sldLayoutId id="2147484268" r:id="rId10"/>
    <p:sldLayoutId id="2147484269" r:id="rId11"/>
    <p:sldLayoutId id="2147484270" r:id="rId12"/>
    <p:sldLayoutId id="214748427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Helvetic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Helvetic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Helvetic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Helvetica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Helvetica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Helvetica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Helvetica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Helvetic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Monotype Sorts" pitchFamily="2" charset="2"/>
        <a:buChar char="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–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–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Monotype Sorts" pitchFamily="2" charset="2"/>
        <a:buChar char="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10000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Freeform 2">
            <a:extLst>
              <a:ext uri="{FF2B5EF4-FFF2-40B4-BE49-F238E27FC236}">
                <a16:creationId xmlns:a16="http://schemas.microsoft.com/office/drawing/2014/main" id="{7E2CD016-5F56-4751-807E-E1F9DE0360FB}"/>
              </a:ext>
            </a:extLst>
          </p:cNvPr>
          <p:cNvSpPr>
            <a:spLocks/>
          </p:cNvSpPr>
          <p:nvPr/>
        </p:nvSpPr>
        <p:spPr bwMode="auto">
          <a:xfrm rot="-3172564">
            <a:off x="8474869" y="-102393"/>
            <a:ext cx="1162050" cy="2259012"/>
          </a:xfrm>
          <a:custGeom>
            <a:avLst/>
            <a:gdLst>
              <a:gd name="T0" fmla="*/ 2147483646 w 2903"/>
              <a:gd name="T1" fmla="*/ 2147483646 h 3686"/>
              <a:gd name="T2" fmla="*/ 2147483646 w 2903"/>
              <a:gd name="T3" fmla="*/ 2147483646 h 3686"/>
              <a:gd name="T4" fmla="*/ 2147483646 w 2903"/>
              <a:gd name="T5" fmla="*/ 0 h 3686"/>
              <a:gd name="T6" fmla="*/ 2147483646 w 2903"/>
              <a:gd name="T7" fmla="*/ 2147483646 h 3686"/>
              <a:gd name="T8" fmla="*/ 2147483646 w 2903"/>
              <a:gd name="T9" fmla="*/ 2147483646 h 3686"/>
              <a:gd name="T10" fmla="*/ 0 w 2903"/>
              <a:gd name="T11" fmla="*/ 2147483646 h 3686"/>
              <a:gd name="T12" fmla="*/ 2147483646 w 2903"/>
              <a:gd name="T13" fmla="*/ 2147483646 h 3686"/>
              <a:gd name="T14" fmla="*/ 2147483646 w 2903"/>
              <a:gd name="T15" fmla="*/ 2147483646 h 3686"/>
              <a:gd name="T16" fmla="*/ 2147483646 w 2903"/>
              <a:gd name="T17" fmla="*/ 2147483646 h 3686"/>
              <a:gd name="T18" fmla="*/ 2147483646 w 2903"/>
              <a:gd name="T19" fmla="*/ 2147483646 h 3686"/>
              <a:gd name="T20" fmla="*/ 2147483646 w 2903"/>
              <a:gd name="T21" fmla="*/ 2147483646 h 368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2903" h="3686">
                <a:moveTo>
                  <a:pt x="2903" y="433"/>
                </a:moveTo>
                <a:lnTo>
                  <a:pt x="2565" y="80"/>
                </a:lnTo>
                <a:lnTo>
                  <a:pt x="2241" y="0"/>
                </a:lnTo>
                <a:lnTo>
                  <a:pt x="110" y="2811"/>
                </a:lnTo>
                <a:lnTo>
                  <a:pt x="110" y="3228"/>
                </a:lnTo>
                <a:lnTo>
                  <a:pt x="0" y="3631"/>
                </a:lnTo>
                <a:lnTo>
                  <a:pt x="72" y="3686"/>
                </a:lnTo>
                <a:lnTo>
                  <a:pt x="441" y="3355"/>
                </a:lnTo>
                <a:lnTo>
                  <a:pt x="740" y="3228"/>
                </a:lnTo>
                <a:lnTo>
                  <a:pt x="2903" y="4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AD03C5CA-FE2A-4064-BA31-F8A5484DD6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42950" y="152400"/>
            <a:ext cx="7443788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079BB921-98A9-429A-8ED3-ACC25622AF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42950" y="1828800"/>
            <a:ext cx="8337550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21605" name="Rectangle 5">
            <a:extLst>
              <a:ext uri="{FF2B5EF4-FFF2-40B4-BE49-F238E27FC236}">
                <a16:creationId xmlns:a16="http://schemas.microsoft.com/office/drawing/2014/main" id="{C8AA4192-5498-4DC9-938A-77303B7095A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485900" y="6248400"/>
            <a:ext cx="206375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spcBef>
                <a:spcPct val="0"/>
              </a:spcBef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21606" name="Rectangle 6">
            <a:extLst>
              <a:ext uri="{FF2B5EF4-FFF2-40B4-BE49-F238E27FC236}">
                <a16:creationId xmlns:a16="http://schemas.microsoft.com/office/drawing/2014/main" id="{DFA6A032-353D-474A-BA05-F5C07A5E867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52863" y="6248400"/>
            <a:ext cx="31369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21607" name="Rectangle 7">
            <a:extLst>
              <a:ext uri="{FF2B5EF4-FFF2-40B4-BE49-F238E27FC236}">
                <a16:creationId xmlns:a16="http://schemas.microsoft.com/office/drawing/2014/main" id="{454D8FFE-49F4-4284-96BB-1BE5D71A0AA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78688" y="6248400"/>
            <a:ext cx="206375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b="0" smtClean="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CAFFB5A1-8222-47A9-92E2-C132C61FB9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2056" name="Freeform 8">
            <a:extLst>
              <a:ext uri="{FF2B5EF4-FFF2-40B4-BE49-F238E27FC236}">
                <a16:creationId xmlns:a16="http://schemas.microsoft.com/office/drawing/2014/main" id="{4F36057B-2F8B-49B2-864B-FC5AF7F4F38F}"/>
              </a:ext>
            </a:extLst>
          </p:cNvPr>
          <p:cNvSpPr>
            <a:spLocks/>
          </p:cNvSpPr>
          <p:nvPr/>
        </p:nvSpPr>
        <p:spPr bwMode="auto">
          <a:xfrm rot="-3172564">
            <a:off x="8569325" y="-63499"/>
            <a:ext cx="1165225" cy="2273300"/>
          </a:xfrm>
          <a:custGeom>
            <a:avLst/>
            <a:gdLst>
              <a:gd name="T0" fmla="*/ 2147483646 w 2911"/>
              <a:gd name="T1" fmla="*/ 0 h 3703"/>
              <a:gd name="T2" fmla="*/ 2147483646 w 2911"/>
              <a:gd name="T3" fmla="*/ 2147483646 h 3703"/>
              <a:gd name="T4" fmla="*/ 2147483646 w 2911"/>
              <a:gd name="T5" fmla="*/ 2147483646 h 3703"/>
              <a:gd name="T6" fmla="*/ 0 w 2911"/>
              <a:gd name="T7" fmla="*/ 2147483646 h 3703"/>
              <a:gd name="T8" fmla="*/ 2147483646 w 2911"/>
              <a:gd name="T9" fmla="*/ 2147483646 h 3703"/>
              <a:gd name="T10" fmla="*/ 2147483646 w 2911"/>
              <a:gd name="T11" fmla="*/ 2147483646 h 3703"/>
              <a:gd name="T12" fmla="*/ 2147483646 w 2911"/>
              <a:gd name="T13" fmla="*/ 2147483646 h 3703"/>
              <a:gd name="T14" fmla="*/ 2147483646 w 2911"/>
              <a:gd name="T15" fmla="*/ 2147483646 h 3703"/>
              <a:gd name="T16" fmla="*/ 2147483646 w 2911"/>
              <a:gd name="T17" fmla="*/ 2147483646 h 3703"/>
              <a:gd name="T18" fmla="*/ 2147483646 w 2911"/>
              <a:gd name="T19" fmla="*/ 0 h 3703"/>
              <a:gd name="T20" fmla="*/ 2147483646 w 2911"/>
              <a:gd name="T21" fmla="*/ 0 h 370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2911" h="3703">
                <a:moveTo>
                  <a:pt x="2293" y="0"/>
                </a:moveTo>
                <a:lnTo>
                  <a:pt x="130" y="2835"/>
                </a:lnTo>
                <a:lnTo>
                  <a:pt x="131" y="3201"/>
                </a:lnTo>
                <a:lnTo>
                  <a:pt x="0" y="3633"/>
                </a:lnTo>
                <a:lnTo>
                  <a:pt x="50" y="3703"/>
                </a:lnTo>
                <a:lnTo>
                  <a:pt x="422" y="3352"/>
                </a:lnTo>
                <a:lnTo>
                  <a:pt x="763" y="3220"/>
                </a:lnTo>
                <a:lnTo>
                  <a:pt x="2911" y="428"/>
                </a:lnTo>
                <a:lnTo>
                  <a:pt x="2589" y="96"/>
                </a:lnTo>
                <a:lnTo>
                  <a:pt x="2293" y="0"/>
                </a:lnTo>
                <a:close/>
              </a:path>
            </a:pathLst>
          </a:cu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57" name="Freeform 9">
            <a:extLst>
              <a:ext uri="{FF2B5EF4-FFF2-40B4-BE49-F238E27FC236}">
                <a16:creationId xmlns:a16="http://schemas.microsoft.com/office/drawing/2014/main" id="{8F396178-4014-487D-996D-AF35FDA3493E}"/>
              </a:ext>
            </a:extLst>
          </p:cNvPr>
          <p:cNvSpPr>
            <a:spLocks/>
          </p:cNvSpPr>
          <p:nvPr/>
        </p:nvSpPr>
        <p:spPr bwMode="auto">
          <a:xfrm rot="-3172564">
            <a:off x="8526462" y="127001"/>
            <a:ext cx="1025525" cy="1701800"/>
          </a:xfrm>
          <a:custGeom>
            <a:avLst/>
            <a:gdLst>
              <a:gd name="T0" fmla="*/ 0 w 2561"/>
              <a:gd name="T1" fmla="*/ 2147483646 h 2777"/>
              <a:gd name="T2" fmla="*/ 2147483646 w 2561"/>
              <a:gd name="T3" fmla="*/ 2147483646 h 2777"/>
              <a:gd name="T4" fmla="*/ 2147483646 w 2561"/>
              <a:gd name="T5" fmla="*/ 2147483646 h 2777"/>
              <a:gd name="T6" fmla="*/ 2147483646 w 2561"/>
              <a:gd name="T7" fmla="*/ 2147483646 h 2777"/>
              <a:gd name="T8" fmla="*/ 2147483646 w 2561"/>
              <a:gd name="T9" fmla="*/ 2147483646 h 2777"/>
              <a:gd name="T10" fmla="*/ 2147483646 w 2561"/>
              <a:gd name="T11" fmla="*/ 0 h 2777"/>
              <a:gd name="T12" fmla="*/ 0 w 2561"/>
              <a:gd name="T13" fmla="*/ 2147483646 h 2777"/>
              <a:gd name="T14" fmla="*/ 0 w 2561"/>
              <a:gd name="T15" fmla="*/ 2147483646 h 277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561" h="2777">
                <a:moveTo>
                  <a:pt x="0" y="2485"/>
                </a:moveTo>
                <a:lnTo>
                  <a:pt x="432" y="2553"/>
                </a:lnTo>
                <a:lnTo>
                  <a:pt x="736" y="2777"/>
                </a:lnTo>
                <a:lnTo>
                  <a:pt x="2561" y="399"/>
                </a:lnTo>
                <a:lnTo>
                  <a:pt x="2118" y="82"/>
                </a:lnTo>
                <a:lnTo>
                  <a:pt x="1898" y="0"/>
                </a:lnTo>
                <a:lnTo>
                  <a:pt x="0" y="2485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058" name="Group 10">
            <a:extLst>
              <a:ext uri="{FF2B5EF4-FFF2-40B4-BE49-F238E27FC236}">
                <a16:creationId xmlns:a16="http://schemas.microsoft.com/office/drawing/2014/main" id="{6767A01D-A914-46AA-94C2-8754BF24E9CC}"/>
              </a:ext>
            </a:extLst>
          </p:cNvPr>
          <p:cNvGrpSpPr>
            <a:grpSpLocks/>
          </p:cNvGrpSpPr>
          <p:nvPr/>
        </p:nvGrpSpPr>
        <p:grpSpPr bwMode="auto">
          <a:xfrm>
            <a:off x="7938" y="5540375"/>
            <a:ext cx="1933575" cy="1246188"/>
            <a:chOff x="5" y="3490"/>
            <a:chExt cx="1124" cy="785"/>
          </a:xfrm>
        </p:grpSpPr>
        <p:sp>
          <p:nvSpPr>
            <p:cNvPr id="2075" name="Freeform 11">
              <a:extLst>
                <a:ext uri="{FF2B5EF4-FFF2-40B4-BE49-F238E27FC236}">
                  <a16:creationId xmlns:a16="http://schemas.microsoft.com/office/drawing/2014/main" id="{40BE5367-7CF1-4068-B802-98537E074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4" y="3505"/>
              <a:ext cx="1089" cy="649"/>
            </a:xfrm>
            <a:custGeom>
              <a:avLst/>
              <a:gdLst>
                <a:gd name="T0" fmla="*/ 1 w 2177"/>
                <a:gd name="T1" fmla="*/ 1 h 1298"/>
                <a:gd name="T2" fmla="*/ 1 w 2177"/>
                <a:gd name="T3" fmla="*/ 1 h 1298"/>
                <a:gd name="T4" fmla="*/ 1 w 2177"/>
                <a:gd name="T5" fmla="*/ 1 h 1298"/>
                <a:gd name="T6" fmla="*/ 1 w 2177"/>
                <a:gd name="T7" fmla="*/ 1 h 1298"/>
                <a:gd name="T8" fmla="*/ 1 w 2177"/>
                <a:gd name="T9" fmla="*/ 1 h 1298"/>
                <a:gd name="T10" fmla="*/ 1 w 2177"/>
                <a:gd name="T11" fmla="*/ 1 h 1298"/>
                <a:gd name="T12" fmla="*/ 1 w 2177"/>
                <a:gd name="T13" fmla="*/ 1 h 1298"/>
                <a:gd name="T14" fmla="*/ 1 w 2177"/>
                <a:gd name="T15" fmla="*/ 1 h 1298"/>
                <a:gd name="T16" fmla="*/ 1 w 2177"/>
                <a:gd name="T17" fmla="*/ 0 h 1298"/>
                <a:gd name="T18" fmla="*/ 1 w 2177"/>
                <a:gd name="T19" fmla="*/ 1 h 1298"/>
                <a:gd name="T20" fmla="*/ 1 w 2177"/>
                <a:gd name="T21" fmla="*/ 1 h 1298"/>
                <a:gd name="T22" fmla="*/ 1 w 2177"/>
                <a:gd name="T23" fmla="*/ 1 h 1298"/>
                <a:gd name="T24" fmla="*/ 1 w 2177"/>
                <a:gd name="T25" fmla="*/ 1 h 1298"/>
                <a:gd name="T26" fmla="*/ 1 w 2177"/>
                <a:gd name="T27" fmla="*/ 1 h 1298"/>
                <a:gd name="T28" fmla="*/ 1 w 2177"/>
                <a:gd name="T29" fmla="*/ 1 h 1298"/>
                <a:gd name="T30" fmla="*/ 1 w 2177"/>
                <a:gd name="T31" fmla="*/ 1 h 1298"/>
                <a:gd name="T32" fmla="*/ 1 w 2177"/>
                <a:gd name="T33" fmla="*/ 1 h 1298"/>
                <a:gd name="T34" fmla="*/ 0 w 2177"/>
                <a:gd name="T35" fmla="*/ 1 h 1298"/>
                <a:gd name="T36" fmla="*/ 1 w 2177"/>
                <a:gd name="T37" fmla="*/ 1 h 1298"/>
                <a:gd name="T38" fmla="*/ 1 w 2177"/>
                <a:gd name="T39" fmla="*/ 1 h 1298"/>
                <a:gd name="T40" fmla="*/ 1 w 2177"/>
                <a:gd name="T41" fmla="*/ 1 h 1298"/>
                <a:gd name="T42" fmla="*/ 1 w 2177"/>
                <a:gd name="T43" fmla="*/ 1 h 1298"/>
                <a:gd name="T44" fmla="*/ 1 w 2177"/>
                <a:gd name="T45" fmla="*/ 1 h 1298"/>
                <a:gd name="T46" fmla="*/ 1 w 2177"/>
                <a:gd name="T47" fmla="*/ 1 h 1298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2177" h="1298">
                  <a:moveTo>
                    <a:pt x="1587" y="1260"/>
                  </a:moveTo>
                  <a:lnTo>
                    <a:pt x="1420" y="1106"/>
                  </a:lnTo>
                  <a:lnTo>
                    <a:pt x="1331" y="477"/>
                  </a:lnTo>
                  <a:lnTo>
                    <a:pt x="2139" y="330"/>
                  </a:lnTo>
                  <a:lnTo>
                    <a:pt x="2177" y="203"/>
                  </a:lnTo>
                  <a:lnTo>
                    <a:pt x="2099" y="100"/>
                  </a:lnTo>
                  <a:lnTo>
                    <a:pt x="1276" y="211"/>
                  </a:lnTo>
                  <a:lnTo>
                    <a:pt x="1219" y="32"/>
                  </a:lnTo>
                  <a:lnTo>
                    <a:pt x="1085" y="0"/>
                  </a:lnTo>
                  <a:lnTo>
                    <a:pt x="958" y="28"/>
                  </a:lnTo>
                  <a:lnTo>
                    <a:pt x="888" y="106"/>
                  </a:lnTo>
                  <a:lnTo>
                    <a:pt x="937" y="285"/>
                  </a:lnTo>
                  <a:lnTo>
                    <a:pt x="660" y="441"/>
                  </a:lnTo>
                  <a:lnTo>
                    <a:pt x="983" y="473"/>
                  </a:lnTo>
                  <a:lnTo>
                    <a:pt x="1112" y="889"/>
                  </a:lnTo>
                  <a:lnTo>
                    <a:pt x="141" y="469"/>
                  </a:lnTo>
                  <a:lnTo>
                    <a:pt x="46" y="509"/>
                  </a:lnTo>
                  <a:lnTo>
                    <a:pt x="0" y="636"/>
                  </a:lnTo>
                  <a:lnTo>
                    <a:pt x="55" y="779"/>
                  </a:lnTo>
                  <a:lnTo>
                    <a:pt x="1139" y="1288"/>
                  </a:lnTo>
                  <a:lnTo>
                    <a:pt x="1378" y="1256"/>
                  </a:lnTo>
                  <a:lnTo>
                    <a:pt x="1570" y="1298"/>
                  </a:lnTo>
                  <a:lnTo>
                    <a:pt x="1587" y="126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6" name="Freeform 12">
              <a:extLst>
                <a:ext uri="{FF2B5EF4-FFF2-40B4-BE49-F238E27FC236}">
                  <a16:creationId xmlns:a16="http://schemas.microsoft.com/office/drawing/2014/main" id="{D032C049-84D0-4C2A-B6B9-1A2FDF77E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2" y="3582"/>
              <a:ext cx="71" cy="129"/>
            </a:xfrm>
            <a:custGeom>
              <a:avLst/>
              <a:gdLst>
                <a:gd name="T0" fmla="*/ 0 w 143"/>
                <a:gd name="T1" fmla="*/ 1 h 258"/>
                <a:gd name="T2" fmla="*/ 0 w 143"/>
                <a:gd name="T3" fmla="*/ 0 h 258"/>
                <a:gd name="T4" fmla="*/ 0 w 143"/>
                <a:gd name="T5" fmla="*/ 1 h 258"/>
                <a:gd name="T6" fmla="*/ 0 w 143"/>
                <a:gd name="T7" fmla="*/ 1 h 258"/>
                <a:gd name="T8" fmla="*/ 0 w 143"/>
                <a:gd name="T9" fmla="*/ 1 h 258"/>
                <a:gd name="T10" fmla="*/ 0 w 143"/>
                <a:gd name="T11" fmla="*/ 1 h 25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43" h="258">
                  <a:moveTo>
                    <a:pt x="0" y="7"/>
                  </a:moveTo>
                  <a:lnTo>
                    <a:pt x="120" y="0"/>
                  </a:lnTo>
                  <a:lnTo>
                    <a:pt x="143" y="233"/>
                  </a:lnTo>
                  <a:lnTo>
                    <a:pt x="8" y="25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7" name="Freeform 13">
              <a:extLst>
                <a:ext uri="{FF2B5EF4-FFF2-40B4-BE49-F238E27FC236}">
                  <a16:creationId xmlns:a16="http://schemas.microsoft.com/office/drawing/2014/main" id="{D5AE4075-8C5B-4AC4-B7C1-62BA2DDE63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" y="3774"/>
              <a:ext cx="792" cy="410"/>
            </a:xfrm>
            <a:custGeom>
              <a:avLst/>
              <a:gdLst>
                <a:gd name="T0" fmla="*/ 0 w 1586"/>
                <a:gd name="T1" fmla="*/ 0 h 821"/>
                <a:gd name="T2" fmla="*/ 0 w 1586"/>
                <a:gd name="T3" fmla="*/ 0 h 821"/>
                <a:gd name="T4" fmla="*/ 0 w 1586"/>
                <a:gd name="T5" fmla="*/ 0 h 821"/>
                <a:gd name="T6" fmla="*/ 0 w 1586"/>
                <a:gd name="T7" fmla="*/ 0 h 821"/>
                <a:gd name="T8" fmla="*/ 0 w 1586"/>
                <a:gd name="T9" fmla="*/ 0 h 821"/>
                <a:gd name="T10" fmla="*/ 0 w 1586"/>
                <a:gd name="T11" fmla="*/ 0 h 821"/>
                <a:gd name="T12" fmla="*/ 0 w 1586"/>
                <a:gd name="T13" fmla="*/ 0 h 821"/>
                <a:gd name="T14" fmla="*/ 0 w 1586"/>
                <a:gd name="T15" fmla="*/ 0 h 821"/>
                <a:gd name="T16" fmla="*/ 0 w 1586"/>
                <a:gd name="T17" fmla="*/ 0 h 821"/>
                <a:gd name="T18" fmla="*/ 0 w 1586"/>
                <a:gd name="T19" fmla="*/ 0 h 821"/>
                <a:gd name="T20" fmla="*/ 0 w 1586"/>
                <a:gd name="T21" fmla="*/ 0 h 821"/>
                <a:gd name="T22" fmla="*/ 0 w 1586"/>
                <a:gd name="T23" fmla="*/ 0 h 82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586" h="821">
                  <a:moveTo>
                    <a:pt x="137" y="0"/>
                  </a:moveTo>
                  <a:lnTo>
                    <a:pt x="1331" y="519"/>
                  </a:lnTo>
                  <a:lnTo>
                    <a:pt x="1428" y="638"/>
                  </a:lnTo>
                  <a:lnTo>
                    <a:pt x="1586" y="792"/>
                  </a:lnTo>
                  <a:lnTo>
                    <a:pt x="1565" y="821"/>
                  </a:lnTo>
                  <a:lnTo>
                    <a:pt x="1350" y="787"/>
                  </a:lnTo>
                  <a:lnTo>
                    <a:pt x="1145" y="811"/>
                  </a:lnTo>
                  <a:lnTo>
                    <a:pt x="42" y="298"/>
                  </a:lnTo>
                  <a:lnTo>
                    <a:pt x="0" y="150"/>
                  </a:lnTo>
                  <a:lnTo>
                    <a:pt x="46" y="32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8" name="Freeform 14">
              <a:extLst>
                <a:ext uri="{FF2B5EF4-FFF2-40B4-BE49-F238E27FC236}">
                  <a16:creationId xmlns:a16="http://schemas.microsoft.com/office/drawing/2014/main" id="{5E39E109-439E-4E9F-922F-E26DD507AC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9" y="3808"/>
              <a:ext cx="525" cy="374"/>
            </a:xfrm>
            <a:custGeom>
              <a:avLst/>
              <a:gdLst>
                <a:gd name="T0" fmla="*/ 0 w 1049"/>
                <a:gd name="T1" fmla="*/ 1 h 747"/>
                <a:gd name="T2" fmla="*/ 1 w 1049"/>
                <a:gd name="T3" fmla="*/ 1 h 747"/>
                <a:gd name="T4" fmla="*/ 1 w 1049"/>
                <a:gd name="T5" fmla="*/ 1 h 747"/>
                <a:gd name="T6" fmla="*/ 1 w 1049"/>
                <a:gd name="T7" fmla="*/ 1 h 747"/>
                <a:gd name="T8" fmla="*/ 1 w 1049"/>
                <a:gd name="T9" fmla="*/ 0 h 747"/>
                <a:gd name="T10" fmla="*/ 0 w 1049"/>
                <a:gd name="T11" fmla="*/ 1 h 747"/>
                <a:gd name="T12" fmla="*/ 0 w 1049"/>
                <a:gd name="T13" fmla="*/ 1 h 747"/>
                <a:gd name="T14" fmla="*/ 0 w 1049"/>
                <a:gd name="T15" fmla="*/ 1 h 74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49" h="747">
                  <a:moveTo>
                    <a:pt x="0" y="325"/>
                  </a:moveTo>
                  <a:lnTo>
                    <a:pt x="922" y="747"/>
                  </a:lnTo>
                  <a:lnTo>
                    <a:pt x="939" y="534"/>
                  </a:lnTo>
                  <a:lnTo>
                    <a:pt x="1049" y="422"/>
                  </a:lnTo>
                  <a:lnTo>
                    <a:pt x="78" y="0"/>
                  </a:lnTo>
                  <a:lnTo>
                    <a:pt x="0" y="127"/>
                  </a:lnTo>
                  <a:lnTo>
                    <a:pt x="0" y="325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9" name="Freeform 15">
              <a:extLst>
                <a:ext uri="{FF2B5EF4-FFF2-40B4-BE49-F238E27FC236}">
                  <a16:creationId xmlns:a16="http://schemas.microsoft.com/office/drawing/2014/main" id="{C55A9769-51B1-40B6-BA61-F0A984CBF7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5" y="3532"/>
              <a:ext cx="135" cy="121"/>
            </a:xfrm>
            <a:custGeom>
              <a:avLst/>
              <a:gdLst>
                <a:gd name="T0" fmla="*/ 0 w 272"/>
                <a:gd name="T1" fmla="*/ 1 h 241"/>
                <a:gd name="T2" fmla="*/ 0 w 272"/>
                <a:gd name="T3" fmla="*/ 0 h 241"/>
                <a:gd name="T4" fmla="*/ 0 w 272"/>
                <a:gd name="T5" fmla="*/ 1 h 241"/>
                <a:gd name="T6" fmla="*/ 0 w 272"/>
                <a:gd name="T7" fmla="*/ 1 h 241"/>
                <a:gd name="T8" fmla="*/ 0 w 272"/>
                <a:gd name="T9" fmla="*/ 1 h 241"/>
                <a:gd name="T10" fmla="*/ 0 w 272"/>
                <a:gd name="T11" fmla="*/ 1 h 241"/>
                <a:gd name="T12" fmla="*/ 0 w 272"/>
                <a:gd name="T13" fmla="*/ 1 h 241"/>
                <a:gd name="T14" fmla="*/ 0 w 272"/>
                <a:gd name="T15" fmla="*/ 1 h 24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72" h="241">
                  <a:moveTo>
                    <a:pt x="0" y="28"/>
                  </a:moveTo>
                  <a:lnTo>
                    <a:pt x="160" y="0"/>
                  </a:lnTo>
                  <a:lnTo>
                    <a:pt x="251" y="36"/>
                  </a:lnTo>
                  <a:lnTo>
                    <a:pt x="272" y="139"/>
                  </a:lnTo>
                  <a:lnTo>
                    <a:pt x="164" y="146"/>
                  </a:lnTo>
                  <a:lnTo>
                    <a:pt x="32" y="241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0" name="Freeform 16">
              <a:extLst>
                <a:ext uri="{FF2B5EF4-FFF2-40B4-BE49-F238E27FC236}">
                  <a16:creationId xmlns:a16="http://schemas.microsoft.com/office/drawing/2014/main" id="{37C5837F-71BE-4316-ABA8-9FEAC02E1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1" y="4163"/>
              <a:ext cx="76" cy="112"/>
            </a:xfrm>
            <a:custGeom>
              <a:avLst/>
              <a:gdLst>
                <a:gd name="T0" fmla="*/ 1 w 152"/>
                <a:gd name="T1" fmla="*/ 1 h 224"/>
                <a:gd name="T2" fmla="*/ 1 w 152"/>
                <a:gd name="T3" fmla="*/ 1 h 224"/>
                <a:gd name="T4" fmla="*/ 0 w 152"/>
                <a:gd name="T5" fmla="*/ 1 h 224"/>
                <a:gd name="T6" fmla="*/ 1 w 152"/>
                <a:gd name="T7" fmla="*/ 0 h 224"/>
                <a:gd name="T8" fmla="*/ 1 w 152"/>
                <a:gd name="T9" fmla="*/ 1 h 224"/>
                <a:gd name="T10" fmla="*/ 1 w 152"/>
                <a:gd name="T11" fmla="*/ 1 h 2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52" h="224">
                  <a:moveTo>
                    <a:pt x="152" y="4"/>
                  </a:moveTo>
                  <a:lnTo>
                    <a:pt x="152" y="224"/>
                  </a:lnTo>
                  <a:lnTo>
                    <a:pt x="0" y="8"/>
                  </a:lnTo>
                  <a:lnTo>
                    <a:pt x="72" y="0"/>
                  </a:lnTo>
                  <a:lnTo>
                    <a:pt x="152" y="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1" name="Freeform 17">
              <a:extLst>
                <a:ext uri="{FF2B5EF4-FFF2-40B4-BE49-F238E27FC236}">
                  <a16:creationId xmlns:a16="http://schemas.microsoft.com/office/drawing/2014/main" id="{E58EB819-B85A-4E67-BDF2-A13181E61C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04" y="3607"/>
              <a:ext cx="193" cy="383"/>
            </a:xfrm>
            <a:custGeom>
              <a:avLst/>
              <a:gdLst>
                <a:gd name="T0" fmla="*/ 0 w 386"/>
                <a:gd name="T1" fmla="*/ 1 h 764"/>
                <a:gd name="T2" fmla="*/ 1 w 386"/>
                <a:gd name="T3" fmla="*/ 0 h 764"/>
                <a:gd name="T4" fmla="*/ 1 w 386"/>
                <a:gd name="T5" fmla="*/ 1 h 764"/>
                <a:gd name="T6" fmla="*/ 1 w 386"/>
                <a:gd name="T7" fmla="*/ 1 h 764"/>
                <a:gd name="T8" fmla="*/ 1 w 386"/>
                <a:gd name="T9" fmla="*/ 1 h 764"/>
                <a:gd name="T10" fmla="*/ 1 w 386"/>
                <a:gd name="T11" fmla="*/ 1 h 764"/>
                <a:gd name="T12" fmla="*/ 0 w 386"/>
                <a:gd name="T13" fmla="*/ 1 h 764"/>
                <a:gd name="T14" fmla="*/ 0 w 386"/>
                <a:gd name="T15" fmla="*/ 1 h 76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86" h="764">
                  <a:moveTo>
                    <a:pt x="0" y="80"/>
                  </a:moveTo>
                  <a:lnTo>
                    <a:pt x="87" y="0"/>
                  </a:lnTo>
                  <a:lnTo>
                    <a:pt x="232" y="6"/>
                  </a:lnTo>
                  <a:lnTo>
                    <a:pt x="386" y="764"/>
                  </a:lnTo>
                  <a:lnTo>
                    <a:pt x="279" y="720"/>
                  </a:lnTo>
                  <a:lnTo>
                    <a:pt x="152" y="677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2" name="Freeform 18">
              <a:extLst>
                <a:ext uri="{FF2B5EF4-FFF2-40B4-BE49-F238E27FC236}">
                  <a16:creationId xmlns:a16="http://schemas.microsoft.com/office/drawing/2014/main" id="{D71F5B1B-623B-4D1E-8F22-DFAB8EE6E0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8" y="3590"/>
              <a:ext cx="364" cy="174"/>
            </a:xfrm>
            <a:custGeom>
              <a:avLst/>
              <a:gdLst>
                <a:gd name="T0" fmla="*/ 1 w 728"/>
                <a:gd name="T1" fmla="*/ 0 h 348"/>
                <a:gd name="T2" fmla="*/ 0 w 728"/>
                <a:gd name="T3" fmla="*/ 1 h 348"/>
                <a:gd name="T4" fmla="*/ 1 w 728"/>
                <a:gd name="T5" fmla="*/ 1 h 348"/>
                <a:gd name="T6" fmla="*/ 1 w 728"/>
                <a:gd name="T7" fmla="*/ 1 h 348"/>
                <a:gd name="T8" fmla="*/ 1 w 728"/>
                <a:gd name="T9" fmla="*/ 1 h 348"/>
                <a:gd name="T10" fmla="*/ 1 w 728"/>
                <a:gd name="T11" fmla="*/ 0 h 348"/>
                <a:gd name="T12" fmla="*/ 1 w 728"/>
                <a:gd name="T13" fmla="*/ 0 h 34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728" h="348">
                  <a:moveTo>
                    <a:pt x="692" y="0"/>
                  </a:moveTo>
                  <a:lnTo>
                    <a:pt x="0" y="106"/>
                  </a:lnTo>
                  <a:lnTo>
                    <a:pt x="28" y="348"/>
                  </a:lnTo>
                  <a:lnTo>
                    <a:pt x="715" y="237"/>
                  </a:lnTo>
                  <a:lnTo>
                    <a:pt x="728" y="43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3" name="Freeform 19">
              <a:extLst>
                <a:ext uri="{FF2B5EF4-FFF2-40B4-BE49-F238E27FC236}">
                  <a16:creationId xmlns:a16="http://schemas.microsoft.com/office/drawing/2014/main" id="{FD10AABC-A96D-4B49-98A2-1628878B0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7" y="3693"/>
              <a:ext cx="156" cy="67"/>
            </a:xfrm>
            <a:custGeom>
              <a:avLst/>
              <a:gdLst>
                <a:gd name="T0" fmla="*/ 1 w 312"/>
                <a:gd name="T1" fmla="*/ 0 h 135"/>
                <a:gd name="T2" fmla="*/ 0 w 312"/>
                <a:gd name="T3" fmla="*/ 0 h 135"/>
                <a:gd name="T4" fmla="*/ 1 w 312"/>
                <a:gd name="T5" fmla="*/ 0 h 135"/>
                <a:gd name="T6" fmla="*/ 1 w 312"/>
                <a:gd name="T7" fmla="*/ 0 h 135"/>
                <a:gd name="T8" fmla="*/ 1 w 312"/>
                <a:gd name="T9" fmla="*/ 0 h 13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12" h="135">
                  <a:moveTo>
                    <a:pt x="272" y="0"/>
                  </a:moveTo>
                  <a:lnTo>
                    <a:pt x="0" y="78"/>
                  </a:lnTo>
                  <a:lnTo>
                    <a:pt x="312" y="13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84" name="Group 20">
              <a:extLst>
                <a:ext uri="{FF2B5EF4-FFF2-40B4-BE49-F238E27FC236}">
                  <a16:creationId xmlns:a16="http://schemas.microsoft.com/office/drawing/2014/main" id="{1FA8C971-97B6-4F67-A8A0-667CC7EA9F87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5" y="3490"/>
              <a:ext cx="1124" cy="780"/>
              <a:chOff x="5" y="3490"/>
              <a:chExt cx="1124" cy="780"/>
            </a:xfrm>
          </p:grpSpPr>
          <p:grpSp>
            <p:nvGrpSpPr>
              <p:cNvPr id="2085" name="Group 21">
                <a:extLst>
                  <a:ext uri="{FF2B5EF4-FFF2-40B4-BE49-F238E27FC236}">
                    <a16:creationId xmlns:a16="http://schemas.microsoft.com/office/drawing/2014/main" id="{387EC0AA-B7B2-48E1-9CBD-4D9DF26D7D49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499" y="3562"/>
                <a:ext cx="548" cy="708"/>
                <a:chOff x="499" y="3562"/>
                <a:chExt cx="548" cy="708"/>
              </a:xfrm>
            </p:grpSpPr>
            <p:sp>
              <p:nvSpPr>
                <p:cNvPr id="2098" name="Freeform 22">
                  <a:extLst>
                    <a:ext uri="{FF2B5EF4-FFF2-40B4-BE49-F238E27FC236}">
                      <a16:creationId xmlns:a16="http://schemas.microsoft.com/office/drawing/2014/main" id="{66D454CC-7ADC-4717-B146-4EF555170893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499" y="3587"/>
                  <a:ext cx="157" cy="87"/>
                </a:xfrm>
                <a:custGeom>
                  <a:avLst/>
                  <a:gdLst>
                    <a:gd name="T0" fmla="*/ 0 w 313"/>
                    <a:gd name="T1" fmla="*/ 0 h 175"/>
                    <a:gd name="T2" fmla="*/ 1 w 313"/>
                    <a:gd name="T3" fmla="*/ 0 h 175"/>
                    <a:gd name="T4" fmla="*/ 1 w 313"/>
                    <a:gd name="T5" fmla="*/ 0 h 175"/>
                    <a:gd name="T6" fmla="*/ 1 w 313"/>
                    <a:gd name="T7" fmla="*/ 0 h 175"/>
                    <a:gd name="T8" fmla="*/ 1 w 313"/>
                    <a:gd name="T9" fmla="*/ 0 h 175"/>
                    <a:gd name="T10" fmla="*/ 1 w 313"/>
                    <a:gd name="T11" fmla="*/ 0 h 175"/>
                    <a:gd name="T12" fmla="*/ 1 w 313"/>
                    <a:gd name="T13" fmla="*/ 0 h 175"/>
                    <a:gd name="T14" fmla="*/ 1 w 313"/>
                    <a:gd name="T15" fmla="*/ 0 h 175"/>
                    <a:gd name="T16" fmla="*/ 0 w 313"/>
                    <a:gd name="T17" fmla="*/ 0 h 175"/>
                    <a:gd name="T18" fmla="*/ 0 w 313"/>
                    <a:gd name="T19" fmla="*/ 0 h 17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313" h="175">
                      <a:moveTo>
                        <a:pt x="0" y="107"/>
                      </a:moveTo>
                      <a:lnTo>
                        <a:pt x="114" y="10"/>
                      </a:lnTo>
                      <a:lnTo>
                        <a:pt x="213" y="0"/>
                      </a:lnTo>
                      <a:lnTo>
                        <a:pt x="292" y="27"/>
                      </a:lnTo>
                      <a:lnTo>
                        <a:pt x="313" y="91"/>
                      </a:lnTo>
                      <a:lnTo>
                        <a:pt x="167" y="67"/>
                      </a:lnTo>
                      <a:lnTo>
                        <a:pt x="74" y="101"/>
                      </a:lnTo>
                      <a:lnTo>
                        <a:pt x="13" y="175"/>
                      </a:lnTo>
                      <a:lnTo>
                        <a:pt x="0" y="1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99" name="Freeform 23">
                  <a:extLst>
                    <a:ext uri="{FF2B5EF4-FFF2-40B4-BE49-F238E27FC236}">
                      <a16:creationId xmlns:a16="http://schemas.microsoft.com/office/drawing/2014/main" id="{EB284672-B85E-4133-AEAD-197F3B839C99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36" y="4137"/>
                  <a:ext cx="115" cy="133"/>
                </a:xfrm>
                <a:custGeom>
                  <a:avLst/>
                  <a:gdLst>
                    <a:gd name="T0" fmla="*/ 0 w 230"/>
                    <a:gd name="T1" fmla="*/ 1 h 266"/>
                    <a:gd name="T2" fmla="*/ 1 w 230"/>
                    <a:gd name="T3" fmla="*/ 1 h 266"/>
                    <a:gd name="T4" fmla="*/ 1 w 230"/>
                    <a:gd name="T5" fmla="*/ 1 h 266"/>
                    <a:gd name="T6" fmla="*/ 1 w 230"/>
                    <a:gd name="T7" fmla="*/ 1 h 266"/>
                    <a:gd name="T8" fmla="*/ 1 w 230"/>
                    <a:gd name="T9" fmla="*/ 0 h 266"/>
                    <a:gd name="T10" fmla="*/ 1 w 230"/>
                    <a:gd name="T11" fmla="*/ 1 h 266"/>
                    <a:gd name="T12" fmla="*/ 1 w 230"/>
                    <a:gd name="T13" fmla="*/ 1 h 266"/>
                    <a:gd name="T14" fmla="*/ 0 w 230"/>
                    <a:gd name="T15" fmla="*/ 1 h 266"/>
                    <a:gd name="T16" fmla="*/ 0 w 230"/>
                    <a:gd name="T17" fmla="*/ 1 h 26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30" h="266">
                      <a:moveTo>
                        <a:pt x="0" y="40"/>
                      </a:moveTo>
                      <a:lnTo>
                        <a:pt x="160" y="266"/>
                      </a:lnTo>
                      <a:lnTo>
                        <a:pt x="230" y="251"/>
                      </a:lnTo>
                      <a:lnTo>
                        <a:pt x="223" y="17"/>
                      </a:lnTo>
                      <a:lnTo>
                        <a:pt x="166" y="0"/>
                      </a:lnTo>
                      <a:lnTo>
                        <a:pt x="179" y="197"/>
                      </a:lnTo>
                      <a:lnTo>
                        <a:pt x="71" y="4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100" name="Freeform 24">
                  <a:extLst>
                    <a:ext uri="{FF2B5EF4-FFF2-40B4-BE49-F238E27FC236}">
                      <a16:creationId xmlns:a16="http://schemas.microsoft.com/office/drawing/2014/main" id="{CF378BD3-7E35-4C79-AF8D-66C391B7B93B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04" y="3562"/>
                  <a:ext cx="43" cy="117"/>
                </a:xfrm>
                <a:custGeom>
                  <a:avLst/>
                  <a:gdLst>
                    <a:gd name="T0" fmla="*/ 0 w 87"/>
                    <a:gd name="T1" fmla="*/ 1 h 234"/>
                    <a:gd name="T2" fmla="*/ 0 w 87"/>
                    <a:gd name="T3" fmla="*/ 1 h 234"/>
                    <a:gd name="T4" fmla="*/ 0 w 87"/>
                    <a:gd name="T5" fmla="*/ 1 h 234"/>
                    <a:gd name="T6" fmla="*/ 0 w 87"/>
                    <a:gd name="T7" fmla="*/ 1 h 234"/>
                    <a:gd name="T8" fmla="*/ 0 w 87"/>
                    <a:gd name="T9" fmla="*/ 1 h 234"/>
                    <a:gd name="T10" fmla="*/ 0 w 87"/>
                    <a:gd name="T11" fmla="*/ 1 h 234"/>
                    <a:gd name="T12" fmla="*/ 0 w 87"/>
                    <a:gd name="T13" fmla="*/ 0 h 234"/>
                    <a:gd name="T14" fmla="*/ 0 w 87"/>
                    <a:gd name="T15" fmla="*/ 1 h 234"/>
                    <a:gd name="T16" fmla="*/ 0 w 87"/>
                    <a:gd name="T17" fmla="*/ 1 h 23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87" h="234">
                      <a:moveTo>
                        <a:pt x="0" y="19"/>
                      </a:moveTo>
                      <a:lnTo>
                        <a:pt x="36" y="93"/>
                      </a:lnTo>
                      <a:lnTo>
                        <a:pt x="44" y="154"/>
                      </a:lnTo>
                      <a:lnTo>
                        <a:pt x="27" y="234"/>
                      </a:lnTo>
                      <a:lnTo>
                        <a:pt x="80" y="220"/>
                      </a:lnTo>
                      <a:lnTo>
                        <a:pt x="87" y="116"/>
                      </a:lnTo>
                      <a:lnTo>
                        <a:pt x="46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2086" name="Freeform 25">
                <a:extLst>
                  <a:ext uri="{FF2B5EF4-FFF2-40B4-BE49-F238E27FC236}">
                    <a16:creationId xmlns:a16="http://schemas.microsoft.com/office/drawing/2014/main" id="{900540C7-9DF9-4DF8-A604-8ABD88E96D86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76" y="3732"/>
                <a:ext cx="595" cy="250"/>
              </a:xfrm>
              <a:custGeom>
                <a:avLst/>
                <a:gdLst>
                  <a:gd name="T0" fmla="*/ 1 w 1190"/>
                  <a:gd name="T1" fmla="*/ 0 h 500"/>
                  <a:gd name="T2" fmla="*/ 1 w 1190"/>
                  <a:gd name="T3" fmla="*/ 1 h 500"/>
                  <a:gd name="T4" fmla="*/ 1 w 1190"/>
                  <a:gd name="T5" fmla="*/ 1 h 500"/>
                  <a:gd name="T6" fmla="*/ 0 w 1190"/>
                  <a:gd name="T7" fmla="*/ 1 h 500"/>
                  <a:gd name="T8" fmla="*/ 1 w 1190"/>
                  <a:gd name="T9" fmla="*/ 0 h 500"/>
                  <a:gd name="T10" fmla="*/ 1 w 1190"/>
                  <a:gd name="T11" fmla="*/ 0 h 5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1190" h="500">
                    <a:moveTo>
                      <a:pt x="100" y="0"/>
                    </a:moveTo>
                    <a:lnTo>
                      <a:pt x="1190" y="490"/>
                    </a:lnTo>
                    <a:lnTo>
                      <a:pt x="1076" y="500"/>
                    </a:lnTo>
                    <a:lnTo>
                      <a:pt x="0" y="2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87" name="Freeform 26">
                <a:extLst>
                  <a:ext uri="{FF2B5EF4-FFF2-40B4-BE49-F238E27FC236}">
                    <a16:creationId xmlns:a16="http://schemas.microsoft.com/office/drawing/2014/main" id="{73646D4C-BD42-4D50-A1E6-BF5290410B3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260" y="3886"/>
                <a:ext cx="244" cy="148"/>
              </a:xfrm>
              <a:custGeom>
                <a:avLst/>
                <a:gdLst>
                  <a:gd name="T0" fmla="*/ 0 w 489"/>
                  <a:gd name="T1" fmla="*/ 1 h 296"/>
                  <a:gd name="T2" fmla="*/ 0 w 489"/>
                  <a:gd name="T3" fmla="*/ 1 h 296"/>
                  <a:gd name="T4" fmla="*/ 0 w 489"/>
                  <a:gd name="T5" fmla="*/ 1 h 296"/>
                  <a:gd name="T6" fmla="*/ 0 w 489"/>
                  <a:gd name="T7" fmla="*/ 1 h 296"/>
                  <a:gd name="T8" fmla="*/ 0 w 489"/>
                  <a:gd name="T9" fmla="*/ 1 h 296"/>
                  <a:gd name="T10" fmla="*/ 0 w 489"/>
                  <a:gd name="T11" fmla="*/ 1 h 296"/>
                  <a:gd name="T12" fmla="*/ 0 w 489"/>
                  <a:gd name="T13" fmla="*/ 1 h 296"/>
                  <a:gd name="T14" fmla="*/ 0 w 489"/>
                  <a:gd name="T15" fmla="*/ 1 h 296"/>
                  <a:gd name="T16" fmla="*/ 0 w 489"/>
                  <a:gd name="T17" fmla="*/ 1 h 296"/>
                  <a:gd name="T18" fmla="*/ 0 w 489"/>
                  <a:gd name="T19" fmla="*/ 1 h 296"/>
                  <a:gd name="T20" fmla="*/ 0 w 489"/>
                  <a:gd name="T21" fmla="*/ 1 h 296"/>
                  <a:gd name="T22" fmla="*/ 0 w 489"/>
                  <a:gd name="T23" fmla="*/ 1 h 296"/>
                  <a:gd name="T24" fmla="*/ 0 w 489"/>
                  <a:gd name="T25" fmla="*/ 1 h 296"/>
                  <a:gd name="T26" fmla="*/ 0 w 489"/>
                  <a:gd name="T27" fmla="*/ 0 h 296"/>
                  <a:gd name="T28" fmla="*/ 0 w 489"/>
                  <a:gd name="T29" fmla="*/ 1 h 296"/>
                  <a:gd name="T30" fmla="*/ 0 w 489"/>
                  <a:gd name="T31" fmla="*/ 1 h 29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489" h="296">
                    <a:moveTo>
                      <a:pt x="14" y="34"/>
                    </a:moveTo>
                    <a:lnTo>
                      <a:pt x="160" y="66"/>
                    </a:lnTo>
                    <a:lnTo>
                      <a:pt x="324" y="137"/>
                    </a:lnTo>
                    <a:lnTo>
                      <a:pt x="440" y="243"/>
                    </a:lnTo>
                    <a:lnTo>
                      <a:pt x="326" y="230"/>
                    </a:lnTo>
                    <a:lnTo>
                      <a:pt x="139" y="146"/>
                    </a:lnTo>
                    <a:lnTo>
                      <a:pt x="50" y="80"/>
                    </a:lnTo>
                    <a:lnTo>
                      <a:pt x="107" y="163"/>
                    </a:lnTo>
                    <a:lnTo>
                      <a:pt x="272" y="270"/>
                    </a:lnTo>
                    <a:lnTo>
                      <a:pt x="466" y="296"/>
                    </a:lnTo>
                    <a:lnTo>
                      <a:pt x="489" y="224"/>
                    </a:lnTo>
                    <a:lnTo>
                      <a:pt x="394" y="120"/>
                    </a:lnTo>
                    <a:lnTo>
                      <a:pt x="170" y="17"/>
                    </a:lnTo>
                    <a:lnTo>
                      <a:pt x="0" y="0"/>
                    </a:lnTo>
                    <a:lnTo>
                      <a:pt x="14" y="3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088" name="Freeform 27">
                <a:extLst>
                  <a:ext uri="{FF2B5EF4-FFF2-40B4-BE49-F238E27FC236}">
                    <a16:creationId xmlns:a16="http://schemas.microsoft.com/office/drawing/2014/main" id="{14785D09-40FC-4FA0-B02C-2B4E5F0DE32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565" y="3680"/>
                <a:ext cx="107" cy="238"/>
              </a:xfrm>
              <a:custGeom>
                <a:avLst/>
                <a:gdLst>
                  <a:gd name="T0" fmla="*/ 1 w 213"/>
                  <a:gd name="T1" fmla="*/ 0 h 478"/>
                  <a:gd name="T2" fmla="*/ 1 w 213"/>
                  <a:gd name="T3" fmla="*/ 0 h 478"/>
                  <a:gd name="T4" fmla="*/ 1 w 213"/>
                  <a:gd name="T5" fmla="*/ 0 h 478"/>
                  <a:gd name="T6" fmla="*/ 1 w 213"/>
                  <a:gd name="T7" fmla="*/ 0 h 478"/>
                  <a:gd name="T8" fmla="*/ 1 w 213"/>
                  <a:gd name="T9" fmla="*/ 0 h 478"/>
                  <a:gd name="T10" fmla="*/ 1 w 213"/>
                  <a:gd name="T11" fmla="*/ 0 h 478"/>
                  <a:gd name="T12" fmla="*/ 1 w 213"/>
                  <a:gd name="T13" fmla="*/ 0 h 478"/>
                  <a:gd name="T14" fmla="*/ 0 w 213"/>
                  <a:gd name="T15" fmla="*/ 0 h 478"/>
                  <a:gd name="T16" fmla="*/ 1 w 213"/>
                  <a:gd name="T17" fmla="*/ 0 h 478"/>
                  <a:gd name="T18" fmla="*/ 1 w 213"/>
                  <a:gd name="T19" fmla="*/ 0 h 478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3" h="478">
                    <a:moveTo>
                      <a:pt x="24" y="0"/>
                    </a:moveTo>
                    <a:lnTo>
                      <a:pt x="91" y="25"/>
                    </a:lnTo>
                    <a:lnTo>
                      <a:pt x="80" y="192"/>
                    </a:lnTo>
                    <a:lnTo>
                      <a:pt x="106" y="327"/>
                    </a:lnTo>
                    <a:lnTo>
                      <a:pt x="213" y="451"/>
                    </a:lnTo>
                    <a:lnTo>
                      <a:pt x="97" y="478"/>
                    </a:lnTo>
                    <a:lnTo>
                      <a:pt x="30" y="344"/>
                    </a:lnTo>
                    <a:lnTo>
                      <a:pt x="0" y="57"/>
                    </a:ln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2089" name="Group 28">
                <a:extLst>
                  <a:ext uri="{FF2B5EF4-FFF2-40B4-BE49-F238E27FC236}">
                    <a16:creationId xmlns:a16="http://schemas.microsoft.com/office/drawing/2014/main" id="{B419A324-8718-4F86-AFC3-F825C61517BD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5" y="3490"/>
                <a:ext cx="1124" cy="678"/>
                <a:chOff x="5" y="3490"/>
                <a:chExt cx="1124" cy="678"/>
              </a:xfrm>
            </p:grpSpPr>
            <p:sp>
              <p:nvSpPr>
                <p:cNvPr id="2090" name="Freeform 29">
                  <a:extLst>
                    <a:ext uri="{FF2B5EF4-FFF2-40B4-BE49-F238E27FC236}">
                      <a16:creationId xmlns:a16="http://schemas.microsoft.com/office/drawing/2014/main" id="{DD97597B-7C92-4FD9-8858-7083910A722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69" y="4048"/>
                  <a:ext cx="75" cy="87"/>
                </a:xfrm>
                <a:custGeom>
                  <a:avLst/>
                  <a:gdLst>
                    <a:gd name="T0" fmla="*/ 1 w 150"/>
                    <a:gd name="T1" fmla="*/ 0 h 173"/>
                    <a:gd name="T2" fmla="*/ 1 w 150"/>
                    <a:gd name="T3" fmla="*/ 1 h 173"/>
                    <a:gd name="T4" fmla="*/ 0 w 150"/>
                    <a:gd name="T5" fmla="*/ 1 h 173"/>
                    <a:gd name="T6" fmla="*/ 1 w 150"/>
                    <a:gd name="T7" fmla="*/ 1 h 173"/>
                    <a:gd name="T8" fmla="*/ 1 w 150"/>
                    <a:gd name="T9" fmla="*/ 1 h 173"/>
                    <a:gd name="T10" fmla="*/ 1 w 150"/>
                    <a:gd name="T11" fmla="*/ 1 h 173"/>
                    <a:gd name="T12" fmla="*/ 1 w 150"/>
                    <a:gd name="T13" fmla="*/ 0 h 173"/>
                    <a:gd name="T14" fmla="*/ 1 w 150"/>
                    <a:gd name="T15" fmla="*/ 0 h 173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150" h="173">
                      <a:moveTo>
                        <a:pt x="110" y="0"/>
                      </a:moveTo>
                      <a:lnTo>
                        <a:pt x="40" y="66"/>
                      </a:lnTo>
                      <a:lnTo>
                        <a:pt x="0" y="173"/>
                      </a:lnTo>
                      <a:lnTo>
                        <a:pt x="80" y="160"/>
                      </a:lnTo>
                      <a:lnTo>
                        <a:pt x="103" y="84"/>
                      </a:lnTo>
                      <a:lnTo>
                        <a:pt x="150" y="27"/>
                      </a:lnTo>
                      <a:lnTo>
                        <a:pt x="11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91" name="Freeform 30">
                  <a:extLst>
                    <a:ext uri="{FF2B5EF4-FFF2-40B4-BE49-F238E27FC236}">
                      <a16:creationId xmlns:a16="http://schemas.microsoft.com/office/drawing/2014/main" id="{9DFDD7EE-A93B-4C9F-94B1-E4027075B98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" y="3728"/>
                  <a:ext cx="842" cy="440"/>
                </a:xfrm>
                <a:custGeom>
                  <a:avLst/>
                  <a:gdLst>
                    <a:gd name="T0" fmla="*/ 1 w 1684"/>
                    <a:gd name="T1" fmla="*/ 0 h 880"/>
                    <a:gd name="T2" fmla="*/ 1 w 1684"/>
                    <a:gd name="T3" fmla="*/ 1 h 880"/>
                    <a:gd name="T4" fmla="*/ 0 w 1684"/>
                    <a:gd name="T5" fmla="*/ 1 h 880"/>
                    <a:gd name="T6" fmla="*/ 1 w 1684"/>
                    <a:gd name="T7" fmla="*/ 1 h 880"/>
                    <a:gd name="T8" fmla="*/ 1 w 1684"/>
                    <a:gd name="T9" fmla="*/ 1 h 880"/>
                    <a:gd name="T10" fmla="*/ 1 w 1684"/>
                    <a:gd name="T11" fmla="*/ 1 h 880"/>
                    <a:gd name="T12" fmla="*/ 1 w 1684"/>
                    <a:gd name="T13" fmla="*/ 1 h 880"/>
                    <a:gd name="T14" fmla="*/ 1 w 1684"/>
                    <a:gd name="T15" fmla="*/ 1 h 880"/>
                    <a:gd name="T16" fmla="*/ 1 w 1684"/>
                    <a:gd name="T17" fmla="*/ 1 h 880"/>
                    <a:gd name="T18" fmla="*/ 1 w 1684"/>
                    <a:gd name="T19" fmla="*/ 1 h 880"/>
                    <a:gd name="T20" fmla="*/ 1 w 1684"/>
                    <a:gd name="T21" fmla="*/ 1 h 880"/>
                    <a:gd name="T22" fmla="*/ 1 w 1684"/>
                    <a:gd name="T23" fmla="*/ 1 h 880"/>
                    <a:gd name="T24" fmla="*/ 1 w 1684"/>
                    <a:gd name="T25" fmla="*/ 1 h 880"/>
                    <a:gd name="T26" fmla="*/ 1 w 1684"/>
                    <a:gd name="T27" fmla="*/ 1 h 880"/>
                    <a:gd name="T28" fmla="*/ 1 w 1684"/>
                    <a:gd name="T29" fmla="*/ 1 h 880"/>
                    <a:gd name="T30" fmla="*/ 1 w 1684"/>
                    <a:gd name="T31" fmla="*/ 1 h 880"/>
                    <a:gd name="T32" fmla="*/ 1 w 1684"/>
                    <a:gd name="T33" fmla="*/ 1 h 880"/>
                    <a:gd name="T34" fmla="*/ 1 w 1684"/>
                    <a:gd name="T35" fmla="*/ 1 h 880"/>
                    <a:gd name="T36" fmla="*/ 1 w 1684"/>
                    <a:gd name="T37" fmla="*/ 1 h 880"/>
                    <a:gd name="T38" fmla="*/ 1 w 1684"/>
                    <a:gd name="T39" fmla="*/ 1 h 880"/>
                    <a:gd name="T40" fmla="*/ 1 w 1684"/>
                    <a:gd name="T41" fmla="*/ 1 h 880"/>
                    <a:gd name="T42" fmla="*/ 1 w 1684"/>
                    <a:gd name="T43" fmla="*/ 1 h 880"/>
                    <a:gd name="T44" fmla="*/ 1 w 1684"/>
                    <a:gd name="T45" fmla="*/ 1 h 880"/>
                    <a:gd name="T46" fmla="*/ 1 w 1684"/>
                    <a:gd name="T47" fmla="*/ 0 h 880"/>
                    <a:gd name="T48" fmla="*/ 1 w 1684"/>
                    <a:gd name="T49" fmla="*/ 0 h 880"/>
                    <a:gd name="T50" fmla="*/ 1 w 1684"/>
                    <a:gd name="T51" fmla="*/ 0 h 880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0" t="0" r="r" b="b"/>
                  <a:pathLst>
                    <a:path w="1684" h="880">
                      <a:moveTo>
                        <a:pt x="156" y="0"/>
                      </a:moveTo>
                      <a:lnTo>
                        <a:pt x="63" y="52"/>
                      </a:lnTo>
                      <a:lnTo>
                        <a:pt x="0" y="208"/>
                      </a:lnTo>
                      <a:lnTo>
                        <a:pt x="67" y="358"/>
                      </a:lnTo>
                      <a:lnTo>
                        <a:pt x="1182" y="867"/>
                      </a:lnTo>
                      <a:lnTo>
                        <a:pt x="1422" y="835"/>
                      </a:lnTo>
                      <a:lnTo>
                        <a:pt x="1616" y="880"/>
                      </a:lnTo>
                      <a:lnTo>
                        <a:pt x="1684" y="808"/>
                      </a:lnTo>
                      <a:lnTo>
                        <a:pt x="1502" y="664"/>
                      </a:lnTo>
                      <a:lnTo>
                        <a:pt x="1428" y="512"/>
                      </a:lnTo>
                      <a:lnTo>
                        <a:pt x="1369" y="527"/>
                      </a:lnTo>
                      <a:lnTo>
                        <a:pt x="1439" y="664"/>
                      </a:lnTo>
                      <a:lnTo>
                        <a:pt x="1578" y="810"/>
                      </a:lnTo>
                      <a:lnTo>
                        <a:pt x="1413" y="787"/>
                      </a:lnTo>
                      <a:lnTo>
                        <a:pt x="1219" y="814"/>
                      </a:lnTo>
                      <a:lnTo>
                        <a:pt x="1255" y="650"/>
                      </a:lnTo>
                      <a:lnTo>
                        <a:pt x="1338" y="538"/>
                      </a:lnTo>
                      <a:lnTo>
                        <a:pt x="1241" y="552"/>
                      </a:lnTo>
                      <a:lnTo>
                        <a:pt x="1165" y="658"/>
                      </a:lnTo>
                      <a:lnTo>
                        <a:pt x="1139" y="791"/>
                      </a:lnTo>
                      <a:lnTo>
                        <a:pt x="107" y="310"/>
                      </a:lnTo>
                      <a:lnTo>
                        <a:pt x="80" y="215"/>
                      </a:lnTo>
                      <a:lnTo>
                        <a:pt x="103" y="95"/>
                      </a:lnTo>
                      <a:lnTo>
                        <a:pt x="217" y="0"/>
                      </a:ln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92" name="Freeform 31">
                  <a:extLst>
                    <a:ext uri="{FF2B5EF4-FFF2-40B4-BE49-F238E27FC236}">
                      <a16:creationId xmlns:a16="http://schemas.microsoft.com/office/drawing/2014/main" id="{113BD9E7-66E4-4412-9435-455D65FE1D5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106" y="3770"/>
                  <a:ext cx="80" cy="167"/>
                </a:xfrm>
                <a:custGeom>
                  <a:avLst/>
                  <a:gdLst>
                    <a:gd name="T0" fmla="*/ 1 w 160"/>
                    <a:gd name="T1" fmla="*/ 0 h 335"/>
                    <a:gd name="T2" fmla="*/ 1 w 160"/>
                    <a:gd name="T3" fmla="*/ 0 h 335"/>
                    <a:gd name="T4" fmla="*/ 0 w 160"/>
                    <a:gd name="T5" fmla="*/ 0 h 335"/>
                    <a:gd name="T6" fmla="*/ 1 w 160"/>
                    <a:gd name="T7" fmla="*/ 0 h 335"/>
                    <a:gd name="T8" fmla="*/ 1 w 160"/>
                    <a:gd name="T9" fmla="*/ 0 h 335"/>
                    <a:gd name="T10" fmla="*/ 1 w 160"/>
                    <a:gd name="T11" fmla="*/ 0 h 335"/>
                    <a:gd name="T12" fmla="*/ 1 w 160"/>
                    <a:gd name="T13" fmla="*/ 0 h 335"/>
                    <a:gd name="T14" fmla="*/ 1 w 160"/>
                    <a:gd name="T15" fmla="*/ 0 h 335"/>
                    <a:gd name="T16" fmla="*/ 1 w 160"/>
                    <a:gd name="T17" fmla="*/ 0 h 335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160" h="335">
                      <a:moveTo>
                        <a:pt x="116" y="0"/>
                      </a:moveTo>
                      <a:lnTo>
                        <a:pt x="19" y="106"/>
                      </a:lnTo>
                      <a:lnTo>
                        <a:pt x="0" y="230"/>
                      </a:lnTo>
                      <a:lnTo>
                        <a:pt x="33" y="314"/>
                      </a:lnTo>
                      <a:lnTo>
                        <a:pt x="94" y="335"/>
                      </a:lnTo>
                      <a:lnTo>
                        <a:pt x="76" y="154"/>
                      </a:lnTo>
                      <a:lnTo>
                        <a:pt x="160" y="17"/>
                      </a:lnTo>
                      <a:lnTo>
                        <a:pt x="11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93" name="Freeform 32">
                  <a:extLst>
                    <a:ext uri="{FF2B5EF4-FFF2-40B4-BE49-F238E27FC236}">
                      <a16:creationId xmlns:a16="http://schemas.microsoft.com/office/drawing/2014/main" id="{909724C7-45AD-4D8F-AEF6-45FD6AF20A8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449" y="3490"/>
                  <a:ext cx="322" cy="594"/>
                </a:xfrm>
                <a:custGeom>
                  <a:avLst/>
                  <a:gdLst>
                    <a:gd name="T0" fmla="*/ 1 w 642"/>
                    <a:gd name="T1" fmla="*/ 1 h 1188"/>
                    <a:gd name="T2" fmla="*/ 0 w 642"/>
                    <a:gd name="T3" fmla="*/ 1 h 1188"/>
                    <a:gd name="T4" fmla="*/ 1 w 642"/>
                    <a:gd name="T5" fmla="*/ 1 h 1188"/>
                    <a:gd name="T6" fmla="*/ 1 w 642"/>
                    <a:gd name="T7" fmla="*/ 0 h 1188"/>
                    <a:gd name="T8" fmla="*/ 1 w 642"/>
                    <a:gd name="T9" fmla="*/ 1 h 1188"/>
                    <a:gd name="T10" fmla="*/ 1 w 642"/>
                    <a:gd name="T11" fmla="*/ 1 h 1188"/>
                    <a:gd name="T12" fmla="*/ 1 w 642"/>
                    <a:gd name="T13" fmla="*/ 1 h 1188"/>
                    <a:gd name="T14" fmla="*/ 1 w 642"/>
                    <a:gd name="T15" fmla="*/ 1 h 1188"/>
                    <a:gd name="T16" fmla="*/ 1 w 642"/>
                    <a:gd name="T17" fmla="*/ 1 h 1188"/>
                    <a:gd name="T18" fmla="*/ 1 w 642"/>
                    <a:gd name="T19" fmla="*/ 1 h 1188"/>
                    <a:gd name="T20" fmla="*/ 1 w 642"/>
                    <a:gd name="T21" fmla="*/ 1 h 1188"/>
                    <a:gd name="T22" fmla="*/ 1 w 642"/>
                    <a:gd name="T23" fmla="*/ 1 h 1188"/>
                    <a:gd name="T24" fmla="*/ 1 w 642"/>
                    <a:gd name="T25" fmla="*/ 1 h 1188"/>
                    <a:gd name="T26" fmla="*/ 1 w 642"/>
                    <a:gd name="T27" fmla="*/ 1 h 1188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0" t="0" r="r" b="b"/>
                  <a:pathLst>
                    <a:path w="642" h="1188">
                      <a:moveTo>
                        <a:pt x="218" y="896"/>
                      </a:moveTo>
                      <a:lnTo>
                        <a:pt x="0" y="124"/>
                      </a:lnTo>
                      <a:lnTo>
                        <a:pt x="81" y="38"/>
                      </a:lnTo>
                      <a:lnTo>
                        <a:pt x="258" y="0"/>
                      </a:lnTo>
                      <a:lnTo>
                        <a:pt x="399" y="57"/>
                      </a:lnTo>
                      <a:lnTo>
                        <a:pt x="642" y="1188"/>
                      </a:lnTo>
                      <a:lnTo>
                        <a:pt x="555" y="1091"/>
                      </a:lnTo>
                      <a:lnTo>
                        <a:pt x="355" y="97"/>
                      </a:lnTo>
                      <a:lnTo>
                        <a:pt x="226" y="61"/>
                      </a:lnTo>
                      <a:lnTo>
                        <a:pt x="119" y="74"/>
                      </a:lnTo>
                      <a:lnTo>
                        <a:pt x="76" y="141"/>
                      </a:lnTo>
                      <a:lnTo>
                        <a:pt x="306" y="924"/>
                      </a:lnTo>
                      <a:lnTo>
                        <a:pt x="218" y="89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94" name="Freeform 33">
                  <a:extLst>
                    <a:ext uri="{FF2B5EF4-FFF2-40B4-BE49-F238E27FC236}">
                      <a16:creationId xmlns:a16="http://schemas.microsoft.com/office/drawing/2014/main" id="{44BD91F5-0247-409A-979E-79C118DC2B8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578" y="3650"/>
                  <a:ext cx="96" cy="252"/>
                </a:xfrm>
                <a:custGeom>
                  <a:avLst/>
                  <a:gdLst>
                    <a:gd name="T0" fmla="*/ 0 w 192"/>
                    <a:gd name="T1" fmla="*/ 1 h 504"/>
                    <a:gd name="T2" fmla="*/ 1 w 192"/>
                    <a:gd name="T3" fmla="*/ 1 h 504"/>
                    <a:gd name="T4" fmla="*/ 1 w 192"/>
                    <a:gd name="T5" fmla="*/ 1 h 504"/>
                    <a:gd name="T6" fmla="*/ 1 w 192"/>
                    <a:gd name="T7" fmla="*/ 1 h 504"/>
                    <a:gd name="T8" fmla="*/ 1 w 192"/>
                    <a:gd name="T9" fmla="*/ 1 h 504"/>
                    <a:gd name="T10" fmla="*/ 1 w 192"/>
                    <a:gd name="T11" fmla="*/ 1 h 504"/>
                    <a:gd name="T12" fmla="*/ 1 w 192"/>
                    <a:gd name="T13" fmla="*/ 1 h 504"/>
                    <a:gd name="T14" fmla="*/ 1 w 192"/>
                    <a:gd name="T15" fmla="*/ 1 h 504"/>
                    <a:gd name="T16" fmla="*/ 1 w 192"/>
                    <a:gd name="T17" fmla="*/ 0 h 504"/>
                    <a:gd name="T18" fmla="*/ 0 w 192"/>
                    <a:gd name="T19" fmla="*/ 1 h 504"/>
                    <a:gd name="T20" fmla="*/ 0 w 192"/>
                    <a:gd name="T21" fmla="*/ 1 h 504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192" h="504">
                      <a:moveTo>
                        <a:pt x="0" y="27"/>
                      </a:moveTo>
                      <a:lnTo>
                        <a:pt x="76" y="194"/>
                      </a:lnTo>
                      <a:lnTo>
                        <a:pt x="113" y="318"/>
                      </a:lnTo>
                      <a:lnTo>
                        <a:pt x="116" y="504"/>
                      </a:lnTo>
                      <a:lnTo>
                        <a:pt x="192" y="504"/>
                      </a:lnTo>
                      <a:lnTo>
                        <a:pt x="187" y="360"/>
                      </a:lnTo>
                      <a:lnTo>
                        <a:pt x="162" y="208"/>
                      </a:lnTo>
                      <a:lnTo>
                        <a:pt x="99" y="59"/>
                      </a:lnTo>
                      <a:lnTo>
                        <a:pt x="63" y="0"/>
                      </a:lnTo>
                      <a:lnTo>
                        <a:pt x="0" y="2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95" name="Freeform 34">
                  <a:extLst>
                    <a:ext uri="{FF2B5EF4-FFF2-40B4-BE49-F238E27FC236}">
                      <a16:creationId xmlns:a16="http://schemas.microsoft.com/office/drawing/2014/main" id="{792BA611-3FAE-415F-904C-1C2D41FCDF5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328" y="3630"/>
                  <a:ext cx="195" cy="135"/>
                </a:xfrm>
                <a:custGeom>
                  <a:avLst/>
                  <a:gdLst>
                    <a:gd name="T0" fmla="*/ 1 w 390"/>
                    <a:gd name="T1" fmla="*/ 0 h 269"/>
                    <a:gd name="T2" fmla="*/ 1 w 390"/>
                    <a:gd name="T3" fmla="*/ 1 h 269"/>
                    <a:gd name="T4" fmla="*/ 1 w 390"/>
                    <a:gd name="T5" fmla="*/ 1 h 269"/>
                    <a:gd name="T6" fmla="*/ 0 w 390"/>
                    <a:gd name="T7" fmla="*/ 1 h 269"/>
                    <a:gd name="T8" fmla="*/ 0 w 390"/>
                    <a:gd name="T9" fmla="*/ 1 h 269"/>
                    <a:gd name="T10" fmla="*/ 1 w 390"/>
                    <a:gd name="T11" fmla="*/ 1 h 269"/>
                    <a:gd name="T12" fmla="*/ 1 w 390"/>
                    <a:gd name="T13" fmla="*/ 1 h 269"/>
                    <a:gd name="T14" fmla="*/ 1 w 390"/>
                    <a:gd name="T15" fmla="*/ 1 h 269"/>
                    <a:gd name="T16" fmla="*/ 1 w 390"/>
                    <a:gd name="T17" fmla="*/ 1 h 269"/>
                    <a:gd name="T18" fmla="*/ 1 w 390"/>
                    <a:gd name="T19" fmla="*/ 1 h 269"/>
                    <a:gd name="T20" fmla="*/ 1 w 390"/>
                    <a:gd name="T21" fmla="*/ 1 h 269"/>
                    <a:gd name="T22" fmla="*/ 1 w 390"/>
                    <a:gd name="T23" fmla="*/ 0 h 269"/>
                    <a:gd name="T24" fmla="*/ 1 w 390"/>
                    <a:gd name="T25" fmla="*/ 0 h 269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390" h="269">
                      <a:moveTo>
                        <a:pt x="297" y="0"/>
                      </a:moveTo>
                      <a:lnTo>
                        <a:pt x="257" y="17"/>
                      </a:lnTo>
                      <a:lnTo>
                        <a:pt x="253" y="66"/>
                      </a:lnTo>
                      <a:lnTo>
                        <a:pt x="0" y="169"/>
                      </a:lnTo>
                      <a:lnTo>
                        <a:pt x="0" y="222"/>
                      </a:lnTo>
                      <a:lnTo>
                        <a:pt x="284" y="226"/>
                      </a:lnTo>
                      <a:lnTo>
                        <a:pt x="320" y="269"/>
                      </a:lnTo>
                      <a:lnTo>
                        <a:pt x="390" y="266"/>
                      </a:lnTo>
                      <a:lnTo>
                        <a:pt x="383" y="190"/>
                      </a:lnTo>
                      <a:lnTo>
                        <a:pt x="116" y="176"/>
                      </a:lnTo>
                      <a:lnTo>
                        <a:pt x="333" y="89"/>
                      </a:lnTo>
                      <a:lnTo>
                        <a:pt x="29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96" name="Freeform 35">
                  <a:extLst>
                    <a:ext uri="{FF2B5EF4-FFF2-40B4-BE49-F238E27FC236}">
                      <a16:creationId xmlns:a16="http://schemas.microsoft.com/office/drawing/2014/main" id="{AA4608C3-BFD8-47EF-957F-79E5291AD03E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658" y="3538"/>
                  <a:ext cx="471" cy="212"/>
                </a:xfrm>
                <a:custGeom>
                  <a:avLst/>
                  <a:gdLst>
                    <a:gd name="T0" fmla="*/ 0 w 941"/>
                    <a:gd name="T1" fmla="*/ 1 h 424"/>
                    <a:gd name="T2" fmla="*/ 1 w 941"/>
                    <a:gd name="T3" fmla="*/ 0 h 424"/>
                    <a:gd name="T4" fmla="*/ 1 w 941"/>
                    <a:gd name="T5" fmla="*/ 1 h 424"/>
                    <a:gd name="T6" fmla="*/ 1 w 941"/>
                    <a:gd name="T7" fmla="*/ 1 h 424"/>
                    <a:gd name="T8" fmla="*/ 1 w 941"/>
                    <a:gd name="T9" fmla="*/ 1 h 424"/>
                    <a:gd name="T10" fmla="*/ 1 w 941"/>
                    <a:gd name="T11" fmla="*/ 1 h 424"/>
                    <a:gd name="T12" fmla="*/ 1 w 941"/>
                    <a:gd name="T13" fmla="*/ 1 h 424"/>
                    <a:gd name="T14" fmla="*/ 1 w 941"/>
                    <a:gd name="T15" fmla="*/ 1 h 424"/>
                    <a:gd name="T16" fmla="*/ 1 w 941"/>
                    <a:gd name="T17" fmla="*/ 1 h 424"/>
                    <a:gd name="T18" fmla="*/ 1 w 941"/>
                    <a:gd name="T19" fmla="*/ 1 h 424"/>
                    <a:gd name="T20" fmla="*/ 0 w 941"/>
                    <a:gd name="T21" fmla="*/ 1 h 424"/>
                    <a:gd name="T22" fmla="*/ 0 w 941"/>
                    <a:gd name="T23" fmla="*/ 1 h 424"/>
                    <a:gd name="T24" fmla="*/ 0 w 941"/>
                    <a:gd name="T25" fmla="*/ 1 h 424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941" h="424">
                      <a:moveTo>
                        <a:pt x="0" y="131"/>
                      </a:moveTo>
                      <a:lnTo>
                        <a:pt x="863" y="0"/>
                      </a:lnTo>
                      <a:lnTo>
                        <a:pt x="926" y="78"/>
                      </a:lnTo>
                      <a:lnTo>
                        <a:pt x="941" y="181"/>
                      </a:lnTo>
                      <a:lnTo>
                        <a:pt x="903" y="282"/>
                      </a:lnTo>
                      <a:lnTo>
                        <a:pt x="57" y="424"/>
                      </a:lnTo>
                      <a:lnTo>
                        <a:pt x="53" y="384"/>
                      </a:lnTo>
                      <a:lnTo>
                        <a:pt x="863" y="242"/>
                      </a:lnTo>
                      <a:lnTo>
                        <a:pt x="893" y="145"/>
                      </a:lnTo>
                      <a:lnTo>
                        <a:pt x="840" y="57"/>
                      </a:lnTo>
                      <a:lnTo>
                        <a:pt x="0" y="185"/>
                      </a:lnTo>
                      <a:lnTo>
                        <a:pt x="0" y="1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97" name="Freeform 36">
                  <a:extLst>
                    <a:ext uri="{FF2B5EF4-FFF2-40B4-BE49-F238E27FC236}">
                      <a16:creationId xmlns:a16="http://schemas.microsoft.com/office/drawing/2014/main" id="{468DC48F-1366-4BDC-9152-9779A08C89E4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>
                  <a:off x="717" y="3606"/>
                  <a:ext cx="245" cy="86"/>
                </a:xfrm>
                <a:custGeom>
                  <a:avLst/>
                  <a:gdLst>
                    <a:gd name="T0" fmla="*/ 0 w 488"/>
                    <a:gd name="T1" fmla="*/ 0 h 173"/>
                    <a:gd name="T2" fmla="*/ 1 w 488"/>
                    <a:gd name="T3" fmla="*/ 0 h 173"/>
                    <a:gd name="T4" fmla="*/ 1 w 488"/>
                    <a:gd name="T5" fmla="*/ 0 h 173"/>
                    <a:gd name="T6" fmla="*/ 1 w 488"/>
                    <a:gd name="T7" fmla="*/ 0 h 173"/>
                    <a:gd name="T8" fmla="*/ 1 w 488"/>
                    <a:gd name="T9" fmla="*/ 0 h 173"/>
                    <a:gd name="T10" fmla="*/ 1 w 488"/>
                    <a:gd name="T11" fmla="*/ 0 h 173"/>
                    <a:gd name="T12" fmla="*/ 1 w 488"/>
                    <a:gd name="T13" fmla="*/ 0 h 173"/>
                    <a:gd name="T14" fmla="*/ 1 w 488"/>
                    <a:gd name="T15" fmla="*/ 0 h 173"/>
                    <a:gd name="T16" fmla="*/ 1 w 488"/>
                    <a:gd name="T17" fmla="*/ 0 h 173"/>
                    <a:gd name="T18" fmla="*/ 1 w 488"/>
                    <a:gd name="T19" fmla="*/ 0 h 173"/>
                    <a:gd name="T20" fmla="*/ 1 w 488"/>
                    <a:gd name="T21" fmla="*/ 0 h 173"/>
                    <a:gd name="T22" fmla="*/ 1 w 488"/>
                    <a:gd name="T23" fmla="*/ 0 h 173"/>
                    <a:gd name="T24" fmla="*/ 1 w 488"/>
                    <a:gd name="T25" fmla="*/ 0 h 173"/>
                    <a:gd name="T26" fmla="*/ 1 w 488"/>
                    <a:gd name="T27" fmla="*/ 0 h 173"/>
                    <a:gd name="T28" fmla="*/ 0 w 488"/>
                    <a:gd name="T29" fmla="*/ 0 h 173"/>
                    <a:gd name="T30" fmla="*/ 0 w 488"/>
                    <a:gd name="T31" fmla="*/ 0 h 173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488" h="173">
                      <a:moveTo>
                        <a:pt x="0" y="126"/>
                      </a:moveTo>
                      <a:lnTo>
                        <a:pt x="66" y="173"/>
                      </a:lnTo>
                      <a:lnTo>
                        <a:pt x="222" y="166"/>
                      </a:lnTo>
                      <a:lnTo>
                        <a:pt x="418" y="116"/>
                      </a:lnTo>
                      <a:lnTo>
                        <a:pt x="488" y="42"/>
                      </a:lnTo>
                      <a:lnTo>
                        <a:pt x="443" y="2"/>
                      </a:lnTo>
                      <a:lnTo>
                        <a:pt x="253" y="0"/>
                      </a:lnTo>
                      <a:lnTo>
                        <a:pt x="110" y="12"/>
                      </a:lnTo>
                      <a:lnTo>
                        <a:pt x="15" y="76"/>
                      </a:lnTo>
                      <a:lnTo>
                        <a:pt x="112" y="95"/>
                      </a:lnTo>
                      <a:lnTo>
                        <a:pt x="275" y="53"/>
                      </a:lnTo>
                      <a:lnTo>
                        <a:pt x="416" y="53"/>
                      </a:lnTo>
                      <a:lnTo>
                        <a:pt x="268" y="110"/>
                      </a:lnTo>
                      <a:lnTo>
                        <a:pt x="142" y="126"/>
                      </a:lnTo>
                      <a:lnTo>
                        <a:pt x="0" y="126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</p:grpSp>
      <p:grpSp>
        <p:nvGrpSpPr>
          <p:cNvPr id="2059" name="Group 37">
            <a:extLst>
              <a:ext uri="{FF2B5EF4-FFF2-40B4-BE49-F238E27FC236}">
                <a16:creationId xmlns:a16="http://schemas.microsoft.com/office/drawing/2014/main" id="{593C202B-4CC7-408C-8127-A6A038A0BE07}"/>
              </a:ext>
            </a:extLst>
          </p:cNvPr>
          <p:cNvGrpSpPr>
            <a:grpSpLocks/>
          </p:cNvGrpSpPr>
          <p:nvPr/>
        </p:nvGrpSpPr>
        <p:grpSpPr bwMode="auto">
          <a:xfrm>
            <a:off x="9404350" y="2116138"/>
            <a:ext cx="417513" cy="4308475"/>
            <a:chOff x="5468" y="1333"/>
            <a:chExt cx="243" cy="2714"/>
          </a:xfrm>
        </p:grpSpPr>
        <p:sp>
          <p:nvSpPr>
            <p:cNvPr id="2073" name="Freeform 38">
              <a:extLst>
                <a:ext uri="{FF2B5EF4-FFF2-40B4-BE49-F238E27FC236}">
                  <a16:creationId xmlns:a16="http://schemas.microsoft.com/office/drawing/2014/main" id="{5BB5DEBA-F296-4F99-9632-4D4A2EB019C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468" y="2620"/>
              <a:ext cx="205" cy="1427"/>
            </a:xfrm>
            <a:custGeom>
              <a:avLst/>
              <a:gdLst>
                <a:gd name="T0" fmla="*/ 0 w 772"/>
                <a:gd name="T1" fmla="*/ 0 h 3266"/>
                <a:gd name="T2" fmla="*/ 0 w 772"/>
                <a:gd name="T3" fmla="*/ 0 h 3266"/>
                <a:gd name="T4" fmla="*/ 0 w 772"/>
                <a:gd name="T5" fmla="*/ 0 h 3266"/>
                <a:gd name="T6" fmla="*/ 0 w 772"/>
                <a:gd name="T7" fmla="*/ 0 h 3266"/>
                <a:gd name="T8" fmla="*/ 0 w 772"/>
                <a:gd name="T9" fmla="*/ 0 h 3266"/>
                <a:gd name="T10" fmla="*/ 0 w 772"/>
                <a:gd name="T11" fmla="*/ 0 h 3266"/>
                <a:gd name="T12" fmla="*/ 0 w 772"/>
                <a:gd name="T13" fmla="*/ 0 h 3266"/>
                <a:gd name="T14" fmla="*/ 0 w 772"/>
                <a:gd name="T15" fmla="*/ 0 h 3266"/>
                <a:gd name="T16" fmla="*/ 0 w 772"/>
                <a:gd name="T17" fmla="*/ 0 h 3266"/>
                <a:gd name="T18" fmla="*/ 0 w 772"/>
                <a:gd name="T19" fmla="*/ 0 h 3266"/>
                <a:gd name="T20" fmla="*/ 0 w 772"/>
                <a:gd name="T21" fmla="*/ 0 h 3266"/>
                <a:gd name="T22" fmla="*/ 0 w 772"/>
                <a:gd name="T23" fmla="*/ 0 h 3266"/>
                <a:gd name="T24" fmla="*/ 0 w 772"/>
                <a:gd name="T25" fmla="*/ 0 h 3266"/>
                <a:gd name="T26" fmla="*/ 0 w 772"/>
                <a:gd name="T27" fmla="*/ 0 h 3266"/>
                <a:gd name="T28" fmla="*/ 0 w 772"/>
                <a:gd name="T29" fmla="*/ 0 h 3266"/>
                <a:gd name="T30" fmla="*/ 0 w 772"/>
                <a:gd name="T31" fmla="*/ 0 h 3266"/>
                <a:gd name="T32" fmla="*/ 0 w 772"/>
                <a:gd name="T33" fmla="*/ 0 h 3266"/>
                <a:gd name="T34" fmla="*/ 0 w 772"/>
                <a:gd name="T35" fmla="*/ 0 h 3266"/>
                <a:gd name="T36" fmla="*/ 0 w 772"/>
                <a:gd name="T37" fmla="*/ 0 h 3266"/>
                <a:gd name="T38" fmla="*/ 0 w 772"/>
                <a:gd name="T39" fmla="*/ 0 h 3266"/>
                <a:gd name="T40" fmla="*/ 0 w 772"/>
                <a:gd name="T41" fmla="*/ 0 h 3266"/>
                <a:gd name="T42" fmla="*/ 0 w 772"/>
                <a:gd name="T43" fmla="*/ 0 h 3266"/>
                <a:gd name="T44" fmla="*/ 0 w 772"/>
                <a:gd name="T45" fmla="*/ 0 h 3266"/>
                <a:gd name="T46" fmla="*/ 0 w 772"/>
                <a:gd name="T47" fmla="*/ 0 h 3266"/>
                <a:gd name="T48" fmla="*/ 0 w 772"/>
                <a:gd name="T49" fmla="*/ 0 h 3266"/>
                <a:gd name="T50" fmla="*/ 0 w 772"/>
                <a:gd name="T51" fmla="*/ 0 h 3266"/>
                <a:gd name="T52" fmla="*/ 0 w 772"/>
                <a:gd name="T53" fmla="*/ 0 h 3266"/>
                <a:gd name="T54" fmla="*/ 0 w 772"/>
                <a:gd name="T55" fmla="*/ 0 h 3266"/>
                <a:gd name="T56" fmla="*/ 0 w 772"/>
                <a:gd name="T57" fmla="*/ 0 h 3266"/>
                <a:gd name="T58" fmla="*/ 0 w 772"/>
                <a:gd name="T59" fmla="*/ 0 h 3266"/>
                <a:gd name="T60" fmla="*/ 0 w 772"/>
                <a:gd name="T61" fmla="*/ 0 h 3266"/>
                <a:gd name="T62" fmla="*/ 0 w 772"/>
                <a:gd name="T63" fmla="*/ 0 h 3266"/>
                <a:gd name="T64" fmla="*/ 0 w 772"/>
                <a:gd name="T65" fmla="*/ 0 h 326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772" h="3266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4" name="Freeform 39">
              <a:extLst>
                <a:ext uri="{FF2B5EF4-FFF2-40B4-BE49-F238E27FC236}">
                  <a16:creationId xmlns:a16="http://schemas.microsoft.com/office/drawing/2014/main" id="{930B01C2-9F26-428F-88CD-269B9FADC34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506" y="1333"/>
              <a:ext cx="205" cy="1633"/>
            </a:xfrm>
            <a:custGeom>
              <a:avLst/>
              <a:gdLst>
                <a:gd name="T0" fmla="*/ 0 w 772"/>
                <a:gd name="T1" fmla="*/ 1 h 3266"/>
                <a:gd name="T2" fmla="*/ 0 w 772"/>
                <a:gd name="T3" fmla="*/ 1 h 3266"/>
                <a:gd name="T4" fmla="*/ 0 w 772"/>
                <a:gd name="T5" fmla="*/ 1 h 3266"/>
                <a:gd name="T6" fmla="*/ 0 w 772"/>
                <a:gd name="T7" fmla="*/ 1 h 3266"/>
                <a:gd name="T8" fmla="*/ 0 w 772"/>
                <a:gd name="T9" fmla="*/ 1 h 3266"/>
                <a:gd name="T10" fmla="*/ 0 w 772"/>
                <a:gd name="T11" fmla="*/ 1 h 3266"/>
                <a:gd name="T12" fmla="*/ 0 w 772"/>
                <a:gd name="T13" fmla="*/ 1 h 3266"/>
                <a:gd name="T14" fmla="*/ 0 w 772"/>
                <a:gd name="T15" fmla="*/ 1 h 3266"/>
                <a:gd name="T16" fmla="*/ 0 w 772"/>
                <a:gd name="T17" fmla="*/ 1 h 3266"/>
                <a:gd name="T18" fmla="*/ 0 w 772"/>
                <a:gd name="T19" fmla="*/ 1 h 3266"/>
                <a:gd name="T20" fmla="*/ 0 w 772"/>
                <a:gd name="T21" fmla="*/ 1 h 3266"/>
                <a:gd name="T22" fmla="*/ 0 w 772"/>
                <a:gd name="T23" fmla="*/ 1 h 3266"/>
                <a:gd name="T24" fmla="*/ 0 w 772"/>
                <a:gd name="T25" fmla="*/ 1 h 3266"/>
                <a:gd name="T26" fmla="*/ 0 w 772"/>
                <a:gd name="T27" fmla="*/ 1 h 3266"/>
                <a:gd name="T28" fmla="*/ 0 w 772"/>
                <a:gd name="T29" fmla="*/ 1 h 3266"/>
                <a:gd name="T30" fmla="*/ 0 w 772"/>
                <a:gd name="T31" fmla="*/ 0 h 3266"/>
                <a:gd name="T32" fmla="*/ 0 w 772"/>
                <a:gd name="T33" fmla="*/ 1 h 3266"/>
                <a:gd name="T34" fmla="*/ 0 w 772"/>
                <a:gd name="T35" fmla="*/ 1 h 3266"/>
                <a:gd name="T36" fmla="*/ 0 w 772"/>
                <a:gd name="T37" fmla="*/ 1 h 3266"/>
                <a:gd name="T38" fmla="*/ 0 w 772"/>
                <a:gd name="T39" fmla="*/ 1 h 3266"/>
                <a:gd name="T40" fmla="*/ 0 w 772"/>
                <a:gd name="T41" fmla="*/ 1 h 3266"/>
                <a:gd name="T42" fmla="*/ 0 w 772"/>
                <a:gd name="T43" fmla="*/ 1 h 3266"/>
                <a:gd name="T44" fmla="*/ 0 w 772"/>
                <a:gd name="T45" fmla="*/ 1 h 3266"/>
                <a:gd name="T46" fmla="*/ 0 w 772"/>
                <a:gd name="T47" fmla="*/ 1 h 3266"/>
                <a:gd name="T48" fmla="*/ 0 w 772"/>
                <a:gd name="T49" fmla="*/ 1 h 3266"/>
                <a:gd name="T50" fmla="*/ 0 w 772"/>
                <a:gd name="T51" fmla="*/ 1 h 3266"/>
                <a:gd name="T52" fmla="*/ 0 w 772"/>
                <a:gd name="T53" fmla="*/ 1 h 3266"/>
                <a:gd name="T54" fmla="*/ 0 w 772"/>
                <a:gd name="T55" fmla="*/ 1 h 3266"/>
                <a:gd name="T56" fmla="*/ 0 w 772"/>
                <a:gd name="T57" fmla="*/ 1 h 3266"/>
                <a:gd name="T58" fmla="*/ 0 w 772"/>
                <a:gd name="T59" fmla="*/ 1 h 3266"/>
                <a:gd name="T60" fmla="*/ 0 w 772"/>
                <a:gd name="T61" fmla="*/ 1 h 3266"/>
                <a:gd name="T62" fmla="*/ 0 w 772"/>
                <a:gd name="T63" fmla="*/ 1 h 3266"/>
                <a:gd name="T64" fmla="*/ 0 w 772"/>
                <a:gd name="T65" fmla="*/ 1 h 326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772" h="3266">
                  <a:moveTo>
                    <a:pt x="692" y="3156"/>
                  </a:moveTo>
                  <a:lnTo>
                    <a:pt x="380" y="2945"/>
                  </a:lnTo>
                  <a:lnTo>
                    <a:pt x="319" y="2783"/>
                  </a:lnTo>
                  <a:lnTo>
                    <a:pt x="371" y="2542"/>
                  </a:lnTo>
                  <a:lnTo>
                    <a:pt x="591" y="2251"/>
                  </a:lnTo>
                  <a:lnTo>
                    <a:pt x="641" y="2070"/>
                  </a:lnTo>
                  <a:lnTo>
                    <a:pt x="591" y="1948"/>
                  </a:lnTo>
                  <a:lnTo>
                    <a:pt x="401" y="1859"/>
                  </a:lnTo>
                  <a:lnTo>
                    <a:pt x="361" y="1747"/>
                  </a:lnTo>
                  <a:lnTo>
                    <a:pt x="430" y="1587"/>
                  </a:lnTo>
                  <a:lnTo>
                    <a:pt x="741" y="1156"/>
                  </a:lnTo>
                  <a:lnTo>
                    <a:pt x="772" y="945"/>
                  </a:lnTo>
                  <a:lnTo>
                    <a:pt x="692" y="713"/>
                  </a:lnTo>
                  <a:lnTo>
                    <a:pt x="430" y="603"/>
                  </a:lnTo>
                  <a:lnTo>
                    <a:pt x="200" y="422"/>
                  </a:lnTo>
                  <a:lnTo>
                    <a:pt x="0" y="0"/>
                  </a:lnTo>
                  <a:lnTo>
                    <a:pt x="29" y="382"/>
                  </a:lnTo>
                  <a:lnTo>
                    <a:pt x="179" y="612"/>
                  </a:lnTo>
                  <a:lnTo>
                    <a:pt x="380" y="753"/>
                  </a:lnTo>
                  <a:lnTo>
                    <a:pt x="601" y="833"/>
                  </a:lnTo>
                  <a:lnTo>
                    <a:pt x="612" y="1044"/>
                  </a:lnTo>
                  <a:lnTo>
                    <a:pt x="500" y="1266"/>
                  </a:lnTo>
                  <a:lnTo>
                    <a:pt x="240" y="1658"/>
                  </a:lnTo>
                  <a:lnTo>
                    <a:pt x="230" y="1909"/>
                  </a:lnTo>
                  <a:lnTo>
                    <a:pt x="471" y="2049"/>
                  </a:lnTo>
                  <a:lnTo>
                    <a:pt x="460" y="2180"/>
                  </a:lnTo>
                  <a:lnTo>
                    <a:pt x="249" y="2452"/>
                  </a:lnTo>
                  <a:lnTo>
                    <a:pt x="160" y="2713"/>
                  </a:lnTo>
                  <a:lnTo>
                    <a:pt x="240" y="2994"/>
                  </a:lnTo>
                  <a:lnTo>
                    <a:pt x="430" y="3144"/>
                  </a:lnTo>
                  <a:lnTo>
                    <a:pt x="671" y="3266"/>
                  </a:lnTo>
                  <a:lnTo>
                    <a:pt x="692" y="3156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060" name="Group 40">
            <a:extLst>
              <a:ext uri="{FF2B5EF4-FFF2-40B4-BE49-F238E27FC236}">
                <a16:creationId xmlns:a16="http://schemas.microsoft.com/office/drawing/2014/main" id="{DF098F3E-9940-40AD-8874-68711F9BC3E1}"/>
              </a:ext>
            </a:extLst>
          </p:cNvPr>
          <p:cNvGrpSpPr>
            <a:grpSpLocks/>
          </p:cNvGrpSpPr>
          <p:nvPr/>
        </p:nvGrpSpPr>
        <p:grpSpPr bwMode="auto">
          <a:xfrm>
            <a:off x="7927975" y="90488"/>
            <a:ext cx="2311400" cy="1911350"/>
            <a:chOff x="4610" y="57"/>
            <a:chExt cx="1344" cy="1204"/>
          </a:xfrm>
        </p:grpSpPr>
        <p:grpSp>
          <p:nvGrpSpPr>
            <p:cNvPr id="2061" name="Group 41">
              <a:extLst>
                <a:ext uri="{FF2B5EF4-FFF2-40B4-BE49-F238E27FC236}">
                  <a16:creationId xmlns:a16="http://schemas.microsoft.com/office/drawing/2014/main" id="{CE6AEAEC-C6FC-41B8-B46D-58218B66D602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4610" y="57"/>
              <a:ext cx="1344" cy="1204"/>
              <a:chOff x="4610" y="57"/>
              <a:chExt cx="1344" cy="1204"/>
            </a:xfrm>
          </p:grpSpPr>
          <p:sp>
            <p:nvSpPr>
              <p:cNvPr id="2063" name="Freeform 42">
                <a:extLst>
                  <a:ext uri="{FF2B5EF4-FFF2-40B4-BE49-F238E27FC236}">
                    <a16:creationId xmlns:a16="http://schemas.microsoft.com/office/drawing/2014/main" id="{DC470BB8-3115-4220-8E76-706B635AAAC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-3172564">
                <a:off x="5430" y="1086"/>
                <a:ext cx="62" cy="288"/>
              </a:xfrm>
              <a:custGeom>
                <a:avLst/>
                <a:gdLst>
                  <a:gd name="T0" fmla="*/ 0 w 245"/>
                  <a:gd name="T1" fmla="*/ 0 h 806"/>
                  <a:gd name="T2" fmla="*/ 0 w 245"/>
                  <a:gd name="T3" fmla="*/ 0 h 806"/>
                  <a:gd name="T4" fmla="*/ 0 w 245"/>
                  <a:gd name="T5" fmla="*/ 0 h 806"/>
                  <a:gd name="T6" fmla="*/ 0 w 245"/>
                  <a:gd name="T7" fmla="*/ 0 h 806"/>
                  <a:gd name="T8" fmla="*/ 0 w 245"/>
                  <a:gd name="T9" fmla="*/ 0 h 806"/>
                  <a:gd name="T10" fmla="*/ 0 w 245"/>
                  <a:gd name="T11" fmla="*/ 0 h 806"/>
                  <a:gd name="T12" fmla="*/ 0 w 245"/>
                  <a:gd name="T13" fmla="*/ 0 h 806"/>
                  <a:gd name="T14" fmla="*/ 0 w 245"/>
                  <a:gd name="T15" fmla="*/ 0 h 80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45" h="806">
                    <a:moveTo>
                      <a:pt x="123" y="9"/>
                    </a:moveTo>
                    <a:lnTo>
                      <a:pt x="131" y="342"/>
                    </a:lnTo>
                    <a:lnTo>
                      <a:pt x="0" y="806"/>
                    </a:lnTo>
                    <a:lnTo>
                      <a:pt x="79" y="789"/>
                    </a:lnTo>
                    <a:lnTo>
                      <a:pt x="218" y="376"/>
                    </a:lnTo>
                    <a:lnTo>
                      <a:pt x="245" y="0"/>
                    </a:lnTo>
                    <a:lnTo>
                      <a:pt x="123" y="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2064" name="Group 43">
                <a:extLst>
                  <a:ext uri="{FF2B5EF4-FFF2-40B4-BE49-F238E27FC236}">
                    <a16:creationId xmlns:a16="http://schemas.microsoft.com/office/drawing/2014/main" id="{9347451B-3F67-4968-9126-0E37BEAD4961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4610" y="57"/>
                <a:ext cx="1344" cy="985"/>
                <a:chOff x="4610" y="57"/>
                <a:chExt cx="1344" cy="985"/>
              </a:xfrm>
            </p:grpSpPr>
            <p:sp>
              <p:nvSpPr>
                <p:cNvPr id="2065" name="Freeform 44">
                  <a:extLst>
                    <a:ext uri="{FF2B5EF4-FFF2-40B4-BE49-F238E27FC236}">
                      <a16:creationId xmlns:a16="http://schemas.microsoft.com/office/drawing/2014/main" id="{4EDFA83E-151F-4F29-AC06-2AAF5B8A3CB0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-3172564">
                  <a:off x="4966" y="71"/>
                  <a:ext cx="153" cy="125"/>
                </a:xfrm>
                <a:custGeom>
                  <a:avLst/>
                  <a:gdLst>
                    <a:gd name="T0" fmla="*/ 0 w 604"/>
                    <a:gd name="T1" fmla="*/ 0 h 349"/>
                    <a:gd name="T2" fmla="*/ 0 w 604"/>
                    <a:gd name="T3" fmla="*/ 0 h 349"/>
                    <a:gd name="T4" fmla="*/ 0 w 604"/>
                    <a:gd name="T5" fmla="*/ 0 h 349"/>
                    <a:gd name="T6" fmla="*/ 0 w 604"/>
                    <a:gd name="T7" fmla="*/ 0 h 349"/>
                    <a:gd name="T8" fmla="*/ 0 w 604"/>
                    <a:gd name="T9" fmla="*/ 0 h 349"/>
                    <a:gd name="T10" fmla="*/ 0 w 604"/>
                    <a:gd name="T11" fmla="*/ 0 h 349"/>
                    <a:gd name="T12" fmla="*/ 0 w 604"/>
                    <a:gd name="T13" fmla="*/ 0 h 349"/>
                    <a:gd name="T14" fmla="*/ 0 w 604"/>
                    <a:gd name="T15" fmla="*/ 0 h 349"/>
                    <a:gd name="T16" fmla="*/ 0 w 604"/>
                    <a:gd name="T17" fmla="*/ 0 h 349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604" h="349">
                      <a:moveTo>
                        <a:pt x="0" y="0"/>
                      </a:moveTo>
                      <a:lnTo>
                        <a:pt x="298" y="184"/>
                      </a:lnTo>
                      <a:lnTo>
                        <a:pt x="500" y="349"/>
                      </a:lnTo>
                      <a:lnTo>
                        <a:pt x="604" y="140"/>
                      </a:lnTo>
                      <a:lnTo>
                        <a:pt x="359" y="9"/>
                      </a:lnTo>
                      <a:lnTo>
                        <a:pt x="464" y="184"/>
                      </a:lnTo>
                      <a:lnTo>
                        <a:pt x="131" y="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66" name="Freeform 45">
                  <a:extLst>
                    <a:ext uri="{FF2B5EF4-FFF2-40B4-BE49-F238E27FC236}">
                      <a16:creationId xmlns:a16="http://schemas.microsoft.com/office/drawing/2014/main" id="{8B9C1930-9E00-4387-BF4D-61A6FDE4432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-3172564">
                  <a:off x="5048" y="332"/>
                  <a:ext cx="269" cy="438"/>
                </a:xfrm>
                <a:custGeom>
                  <a:avLst/>
                  <a:gdLst>
                    <a:gd name="T0" fmla="*/ 0 w 1064"/>
                    <a:gd name="T1" fmla="*/ 0 h 1230"/>
                    <a:gd name="T2" fmla="*/ 0 w 1064"/>
                    <a:gd name="T3" fmla="*/ 0 h 1230"/>
                    <a:gd name="T4" fmla="*/ 0 w 1064"/>
                    <a:gd name="T5" fmla="*/ 0 h 1230"/>
                    <a:gd name="T6" fmla="*/ 0 w 1064"/>
                    <a:gd name="T7" fmla="*/ 0 h 1230"/>
                    <a:gd name="T8" fmla="*/ 0 w 1064"/>
                    <a:gd name="T9" fmla="*/ 0 h 1230"/>
                    <a:gd name="T10" fmla="*/ 0 w 1064"/>
                    <a:gd name="T11" fmla="*/ 0 h 1230"/>
                    <a:gd name="T12" fmla="*/ 0 w 1064"/>
                    <a:gd name="T13" fmla="*/ 0 h 1230"/>
                    <a:gd name="T14" fmla="*/ 0 w 1064"/>
                    <a:gd name="T15" fmla="*/ 0 h 1230"/>
                    <a:gd name="T16" fmla="*/ 0 w 1064"/>
                    <a:gd name="T17" fmla="*/ 0 h 1230"/>
                    <a:gd name="T18" fmla="*/ 0 w 1064"/>
                    <a:gd name="T19" fmla="*/ 0 h 1230"/>
                    <a:gd name="T20" fmla="*/ 0 w 1064"/>
                    <a:gd name="T21" fmla="*/ 0 h 1230"/>
                    <a:gd name="T22" fmla="*/ 0 w 1064"/>
                    <a:gd name="T23" fmla="*/ 0 h 1230"/>
                    <a:gd name="T24" fmla="*/ 0 w 1064"/>
                    <a:gd name="T25" fmla="*/ 0 h 1230"/>
                    <a:gd name="T26" fmla="*/ 0 w 1064"/>
                    <a:gd name="T27" fmla="*/ 0 h 1230"/>
                    <a:gd name="T28" fmla="*/ 0 w 1064"/>
                    <a:gd name="T29" fmla="*/ 0 h 1230"/>
                    <a:gd name="T30" fmla="*/ 0 w 1064"/>
                    <a:gd name="T31" fmla="*/ 0 h 1230"/>
                    <a:gd name="T32" fmla="*/ 0 w 1064"/>
                    <a:gd name="T33" fmla="*/ 0 h 1230"/>
                    <a:gd name="T34" fmla="*/ 0 w 1064"/>
                    <a:gd name="T35" fmla="*/ 0 h 1230"/>
                    <a:gd name="T36" fmla="*/ 0 w 1064"/>
                    <a:gd name="T37" fmla="*/ 0 h 1230"/>
                    <a:gd name="T38" fmla="*/ 0 w 1064"/>
                    <a:gd name="T39" fmla="*/ 0 h 1230"/>
                    <a:gd name="T40" fmla="*/ 0 w 1064"/>
                    <a:gd name="T41" fmla="*/ 0 h 1230"/>
                    <a:gd name="T42" fmla="*/ 0 w 1064"/>
                    <a:gd name="T43" fmla="*/ 0 h 1230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</a:gdLst>
                  <a:ahLst/>
                  <a:cxnLst>
                    <a:cxn ang="T44">
                      <a:pos x="T0" y="T1"/>
                    </a:cxn>
                    <a:cxn ang="T45">
                      <a:pos x="T2" y="T3"/>
                    </a:cxn>
                    <a:cxn ang="T46">
                      <a:pos x="T4" y="T5"/>
                    </a:cxn>
                    <a:cxn ang="T47">
                      <a:pos x="T6" y="T7"/>
                    </a:cxn>
                    <a:cxn ang="T48">
                      <a:pos x="T8" y="T9"/>
                    </a:cxn>
                    <a:cxn ang="T49">
                      <a:pos x="T10" y="T11"/>
                    </a:cxn>
                    <a:cxn ang="T50">
                      <a:pos x="T12" y="T13"/>
                    </a:cxn>
                    <a:cxn ang="T51">
                      <a:pos x="T14" y="T15"/>
                    </a:cxn>
                    <a:cxn ang="T52">
                      <a:pos x="T16" y="T17"/>
                    </a:cxn>
                    <a:cxn ang="T53">
                      <a:pos x="T18" y="T19"/>
                    </a:cxn>
                    <a:cxn ang="T54">
                      <a:pos x="T20" y="T21"/>
                    </a:cxn>
                    <a:cxn ang="T55">
                      <a:pos x="T22" y="T23"/>
                    </a:cxn>
                    <a:cxn ang="T56">
                      <a:pos x="T24" y="T25"/>
                    </a:cxn>
                    <a:cxn ang="T57">
                      <a:pos x="T26" y="T27"/>
                    </a:cxn>
                    <a:cxn ang="T58">
                      <a:pos x="T28" y="T29"/>
                    </a:cxn>
                    <a:cxn ang="T59">
                      <a:pos x="T30" y="T31"/>
                    </a:cxn>
                    <a:cxn ang="T60">
                      <a:pos x="T32" y="T33"/>
                    </a:cxn>
                    <a:cxn ang="T61">
                      <a:pos x="T34" y="T35"/>
                    </a:cxn>
                    <a:cxn ang="T62">
                      <a:pos x="T36" y="T37"/>
                    </a:cxn>
                    <a:cxn ang="T63">
                      <a:pos x="T38" y="T39"/>
                    </a:cxn>
                    <a:cxn ang="T64">
                      <a:pos x="T40" y="T41"/>
                    </a:cxn>
                    <a:cxn ang="T65">
                      <a:pos x="T42" y="T43"/>
                    </a:cxn>
                  </a:cxnLst>
                  <a:rect l="0" t="0" r="r" b="b"/>
                  <a:pathLst>
                    <a:path w="1064" h="1230">
                      <a:moveTo>
                        <a:pt x="741" y="129"/>
                      </a:moveTo>
                      <a:lnTo>
                        <a:pt x="485" y="352"/>
                      </a:lnTo>
                      <a:lnTo>
                        <a:pt x="163" y="762"/>
                      </a:lnTo>
                      <a:lnTo>
                        <a:pt x="0" y="1101"/>
                      </a:lnTo>
                      <a:lnTo>
                        <a:pt x="59" y="1230"/>
                      </a:lnTo>
                      <a:lnTo>
                        <a:pt x="262" y="1201"/>
                      </a:lnTo>
                      <a:lnTo>
                        <a:pt x="578" y="914"/>
                      </a:lnTo>
                      <a:lnTo>
                        <a:pt x="876" y="534"/>
                      </a:lnTo>
                      <a:lnTo>
                        <a:pt x="1034" y="270"/>
                      </a:lnTo>
                      <a:lnTo>
                        <a:pt x="1064" y="84"/>
                      </a:lnTo>
                      <a:lnTo>
                        <a:pt x="977" y="0"/>
                      </a:lnTo>
                      <a:lnTo>
                        <a:pt x="836" y="65"/>
                      </a:lnTo>
                      <a:lnTo>
                        <a:pt x="969" y="107"/>
                      </a:lnTo>
                      <a:lnTo>
                        <a:pt x="876" y="352"/>
                      </a:lnTo>
                      <a:lnTo>
                        <a:pt x="690" y="656"/>
                      </a:lnTo>
                      <a:lnTo>
                        <a:pt x="350" y="1008"/>
                      </a:lnTo>
                      <a:lnTo>
                        <a:pt x="116" y="1114"/>
                      </a:lnTo>
                      <a:lnTo>
                        <a:pt x="135" y="943"/>
                      </a:lnTo>
                      <a:lnTo>
                        <a:pt x="437" y="504"/>
                      </a:lnTo>
                      <a:lnTo>
                        <a:pt x="831" y="118"/>
                      </a:lnTo>
                      <a:lnTo>
                        <a:pt x="741" y="12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67" name="Freeform 46">
                  <a:extLst>
                    <a:ext uri="{FF2B5EF4-FFF2-40B4-BE49-F238E27FC236}">
                      <a16:creationId xmlns:a16="http://schemas.microsoft.com/office/drawing/2014/main" id="{0141A69E-569D-45D8-AEEA-F556C7753DDD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-3172564">
                  <a:off x="4858" y="182"/>
                  <a:ext cx="505" cy="898"/>
                </a:xfrm>
                <a:custGeom>
                  <a:avLst/>
                  <a:gdLst>
                    <a:gd name="T0" fmla="*/ 0 w 2002"/>
                    <a:gd name="T1" fmla="*/ 0 h 2521"/>
                    <a:gd name="T2" fmla="*/ 0 w 2002"/>
                    <a:gd name="T3" fmla="*/ 0 h 2521"/>
                    <a:gd name="T4" fmla="*/ 0 w 2002"/>
                    <a:gd name="T5" fmla="*/ 0 h 2521"/>
                    <a:gd name="T6" fmla="*/ 0 w 2002"/>
                    <a:gd name="T7" fmla="*/ 0 h 2521"/>
                    <a:gd name="T8" fmla="*/ 0 w 2002"/>
                    <a:gd name="T9" fmla="*/ 0 h 2521"/>
                    <a:gd name="T10" fmla="*/ 0 w 2002"/>
                    <a:gd name="T11" fmla="*/ 0 h 2521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002" h="2521">
                      <a:moveTo>
                        <a:pt x="1941" y="0"/>
                      </a:moveTo>
                      <a:lnTo>
                        <a:pt x="0" y="2521"/>
                      </a:lnTo>
                      <a:lnTo>
                        <a:pt x="192" y="2450"/>
                      </a:lnTo>
                      <a:lnTo>
                        <a:pt x="2002" y="61"/>
                      </a:lnTo>
                      <a:lnTo>
                        <a:pt x="194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68" name="Freeform 47">
                  <a:extLst>
                    <a:ext uri="{FF2B5EF4-FFF2-40B4-BE49-F238E27FC236}">
                      <a16:creationId xmlns:a16="http://schemas.microsoft.com/office/drawing/2014/main" id="{DA7C15D0-7EF5-469A-B8CE-DD2D9FC7D0EA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-3172564">
                  <a:off x="4903" y="-19"/>
                  <a:ext cx="758" cy="1344"/>
                </a:xfrm>
                <a:custGeom>
                  <a:avLst/>
                  <a:gdLst>
                    <a:gd name="T0" fmla="*/ 0 w 3007"/>
                    <a:gd name="T1" fmla="*/ 0 h 3771"/>
                    <a:gd name="T2" fmla="*/ 0 w 3007"/>
                    <a:gd name="T3" fmla="*/ 0 h 3771"/>
                    <a:gd name="T4" fmla="*/ 0 w 3007"/>
                    <a:gd name="T5" fmla="*/ 0 h 3771"/>
                    <a:gd name="T6" fmla="*/ 0 w 3007"/>
                    <a:gd name="T7" fmla="*/ 0 h 3771"/>
                    <a:gd name="T8" fmla="*/ 0 w 3007"/>
                    <a:gd name="T9" fmla="*/ 0 h 3771"/>
                    <a:gd name="T10" fmla="*/ 0 w 3007"/>
                    <a:gd name="T11" fmla="*/ 0 h 3771"/>
                    <a:gd name="T12" fmla="*/ 0 w 3007"/>
                    <a:gd name="T13" fmla="*/ 0 h 3771"/>
                    <a:gd name="T14" fmla="*/ 0 w 3007"/>
                    <a:gd name="T15" fmla="*/ 0 h 3771"/>
                    <a:gd name="T16" fmla="*/ 0 w 3007"/>
                    <a:gd name="T17" fmla="*/ 0 h 3771"/>
                    <a:gd name="T18" fmla="*/ 0 w 3007"/>
                    <a:gd name="T19" fmla="*/ 0 h 3771"/>
                    <a:gd name="T20" fmla="*/ 0 w 3007"/>
                    <a:gd name="T21" fmla="*/ 0 h 3771"/>
                    <a:gd name="T22" fmla="*/ 0 w 3007"/>
                    <a:gd name="T23" fmla="*/ 0 h 3771"/>
                    <a:gd name="T24" fmla="*/ 0 w 3007"/>
                    <a:gd name="T25" fmla="*/ 0 h 3771"/>
                    <a:gd name="T26" fmla="*/ 0 w 3007"/>
                    <a:gd name="T27" fmla="*/ 0 h 3771"/>
                    <a:gd name="T28" fmla="*/ 0 w 3007"/>
                    <a:gd name="T29" fmla="*/ 0 h 3771"/>
                    <a:gd name="T30" fmla="*/ 0 w 3007"/>
                    <a:gd name="T31" fmla="*/ 0 h 3771"/>
                    <a:gd name="T32" fmla="*/ 0 w 3007"/>
                    <a:gd name="T33" fmla="*/ 0 h 3771"/>
                    <a:gd name="T34" fmla="*/ 0 w 3007"/>
                    <a:gd name="T35" fmla="*/ 0 h 3771"/>
                    <a:gd name="T36" fmla="*/ 0 w 3007"/>
                    <a:gd name="T37" fmla="*/ 0 h 3771"/>
                    <a:gd name="T38" fmla="*/ 0 w 3007"/>
                    <a:gd name="T39" fmla="*/ 0 h 3771"/>
                    <a:gd name="T40" fmla="*/ 0 w 3007"/>
                    <a:gd name="T41" fmla="*/ 0 h 3771"/>
                    <a:gd name="T42" fmla="*/ 0 w 3007"/>
                    <a:gd name="T43" fmla="*/ 0 h 3771"/>
                    <a:gd name="T44" fmla="*/ 0 w 3007"/>
                    <a:gd name="T45" fmla="*/ 0 h 3771"/>
                    <a:gd name="T46" fmla="*/ 0 w 3007"/>
                    <a:gd name="T47" fmla="*/ 0 h 3771"/>
                    <a:gd name="T48" fmla="*/ 0 w 3007"/>
                    <a:gd name="T49" fmla="*/ 0 h 3771"/>
                    <a:gd name="T50" fmla="*/ 0 w 3007"/>
                    <a:gd name="T51" fmla="*/ 0 h 3771"/>
                    <a:gd name="T52" fmla="*/ 0 w 3007"/>
                    <a:gd name="T53" fmla="*/ 0 h 3771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</a:gdLst>
                  <a:ahLst/>
                  <a:cxnLst>
                    <a:cxn ang="T54">
                      <a:pos x="T0" y="T1"/>
                    </a:cxn>
                    <a:cxn ang="T55">
                      <a:pos x="T2" y="T3"/>
                    </a:cxn>
                    <a:cxn ang="T56">
                      <a:pos x="T4" y="T5"/>
                    </a:cxn>
                    <a:cxn ang="T57">
                      <a:pos x="T6" y="T7"/>
                    </a:cxn>
                    <a:cxn ang="T58">
                      <a:pos x="T8" y="T9"/>
                    </a:cxn>
                    <a:cxn ang="T59">
                      <a:pos x="T10" y="T11"/>
                    </a:cxn>
                    <a:cxn ang="T60">
                      <a:pos x="T12" y="T13"/>
                    </a:cxn>
                    <a:cxn ang="T61">
                      <a:pos x="T14" y="T15"/>
                    </a:cxn>
                    <a:cxn ang="T62">
                      <a:pos x="T16" y="T17"/>
                    </a:cxn>
                    <a:cxn ang="T63">
                      <a:pos x="T18" y="T19"/>
                    </a:cxn>
                    <a:cxn ang="T64">
                      <a:pos x="T20" y="T21"/>
                    </a:cxn>
                    <a:cxn ang="T65">
                      <a:pos x="T22" y="T23"/>
                    </a:cxn>
                    <a:cxn ang="T66">
                      <a:pos x="T24" y="T25"/>
                    </a:cxn>
                    <a:cxn ang="T67">
                      <a:pos x="T26" y="T27"/>
                    </a:cxn>
                    <a:cxn ang="T68">
                      <a:pos x="T28" y="T29"/>
                    </a:cxn>
                    <a:cxn ang="T69">
                      <a:pos x="T30" y="T31"/>
                    </a:cxn>
                    <a:cxn ang="T70">
                      <a:pos x="T32" y="T33"/>
                    </a:cxn>
                    <a:cxn ang="T71">
                      <a:pos x="T34" y="T35"/>
                    </a:cxn>
                    <a:cxn ang="T72">
                      <a:pos x="T36" y="T37"/>
                    </a:cxn>
                    <a:cxn ang="T73">
                      <a:pos x="T38" y="T39"/>
                    </a:cxn>
                    <a:cxn ang="T74">
                      <a:pos x="T40" y="T41"/>
                    </a:cxn>
                    <a:cxn ang="T75">
                      <a:pos x="T42" y="T43"/>
                    </a:cxn>
                    <a:cxn ang="T76">
                      <a:pos x="T44" y="T45"/>
                    </a:cxn>
                    <a:cxn ang="T77">
                      <a:pos x="T46" y="T47"/>
                    </a:cxn>
                    <a:cxn ang="T78">
                      <a:pos x="T48" y="T49"/>
                    </a:cxn>
                    <a:cxn ang="T79">
                      <a:pos x="T50" y="T51"/>
                    </a:cxn>
                    <a:cxn ang="T80">
                      <a:pos x="T52" y="T53"/>
                    </a:cxn>
                  </a:cxnLst>
                  <a:rect l="0" t="0" r="r" b="b"/>
                  <a:pathLst>
                    <a:path w="3007" h="3771">
                      <a:moveTo>
                        <a:pt x="95" y="2844"/>
                      </a:moveTo>
                      <a:lnTo>
                        <a:pt x="394" y="2834"/>
                      </a:lnTo>
                      <a:lnTo>
                        <a:pt x="821" y="3009"/>
                      </a:lnTo>
                      <a:lnTo>
                        <a:pt x="681" y="2817"/>
                      </a:lnTo>
                      <a:lnTo>
                        <a:pt x="367" y="2703"/>
                      </a:lnTo>
                      <a:lnTo>
                        <a:pt x="637" y="2720"/>
                      </a:lnTo>
                      <a:lnTo>
                        <a:pt x="979" y="2870"/>
                      </a:lnTo>
                      <a:lnTo>
                        <a:pt x="2859" y="420"/>
                      </a:lnTo>
                      <a:lnTo>
                        <a:pt x="2578" y="148"/>
                      </a:lnTo>
                      <a:lnTo>
                        <a:pt x="2308" y="0"/>
                      </a:lnTo>
                      <a:lnTo>
                        <a:pt x="2692" y="78"/>
                      </a:lnTo>
                      <a:lnTo>
                        <a:pt x="3007" y="428"/>
                      </a:lnTo>
                      <a:lnTo>
                        <a:pt x="831" y="3273"/>
                      </a:lnTo>
                      <a:lnTo>
                        <a:pt x="481" y="3412"/>
                      </a:lnTo>
                      <a:lnTo>
                        <a:pt x="105" y="3771"/>
                      </a:lnTo>
                      <a:lnTo>
                        <a:pt x="0" y="3667"/>
                      </a:lnTo>
                      <a:lnTo>
                        <a:pt x="131" y="3631"/>
                      </a:lnTo>
                      <a:lnTo>
                        <a:pt x="376" y="3385"/>
                      </a:lnTo>
                      <a:lnTo>
                        <a:pt x="165" y="3273"/>
                      </a:lnTo>
                      <a:lnTo>
                        <a:pt x="165" y="3176"/>
                      </a:lnTo>
                      <a:lnTo>
                        <a:pt x="411" y="3298"/>
                      </a:lnTo>
                      <a:lnTo>
                        <a:pt x="411" y="3186"/>
                      </a:lnTo>
                      <a:lnTo>
                        <a:pt x="603" y="3220"/>
                      </a:lnTo>
                      <a:lnTo>
                        <a:pt x="428" y="3079"/>
                      </a:lnTo>
                      <a:lnTo>
                        <a:pt x="629" y="3062"/>
                      </a:lnTo>
                      <a:lnTo>
                        <a:pt x="95" y="28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69" name="Freeform 48">
                  <a:extLst>
                    <a:ext uri="{FF2B5EF4-FFF2-40B4-BE49-F238E27FC236}">
                      <a16:creationId xmlns:a16="http://schemas.microsoft.com/office/drawing/2014/main" id="{ABDEDF7A-AC52-4E35-ADCA-4AC78CD1A46C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-3172564">
                  <a:off x="5297" y="897"/>
                  <a:ext cx="169" cy="122"/>
                </a:xfrm>
                <a:custGeom>
                  <a:avLst/>
                  <a:gdLst>
                    <a:gd name="T0" fmla="*/ 0 w 673"/>
                    <a:gd name="T1" fmla="*/ 0 h 342"/>
                    <a:gd name="T2" fmla="*/ 0 w 673"/>
                    <a:gd name="T3" fmla="*/ 0 h 342"/>
                    <a:gd name="T4" fmla="*/ 0 w 673"/>
                    <a:gd name="T5" fmla="*/ 0 h 342"/>
                    <a:gd name="T6" fmla="*/ 0 w 673"/>
                    <a:gd name="T7" fmla="*/ 0 h 342"/>
                    <a:gd name="T8" fmla="*/ 0 w 673"/>
                    <a:gd name="T9" fmla="*/ 0 h 342"/>
                    <a:gd name="T10" fmla="*/ 0 w 673"/>
                    <a:gd name="T11" fmla="*/ 0 h 342"/>
                    <a:gd name="T12" fmla="*/ 0 w 673"/>
                    <a:gd name="T13" fmla="*/ 0 h 342"/>
                    <a:gd name="T14" fmla="*/ 0 w 673"/>
                    <a:gd name="T15" fmla="*/ 0 h 342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673" h="342">
                      <a:moveTo>
                        <a:pt x="0" y="80"/>
                      </a:moveTo>
                      <a:lnTo>
                        <a:pt x="255" y="106"/>
                      </a:lnTo>
                      <a:lnTo>
                        <a:pt x="639" y="342"/>
                      </a:lnTo>
                      <a:lnTo>
                        <a:pt x="673" y="289"/>
                      </a:lnTo>
                      <a:lnTo>
                        <a:pt x="447" y="114"/>
                      </a:lnTo>
                      <a:lnTo>
                        <a:pt x="26" y="0"/>
                      </a:lnTo>
                      <a:lnTo>
                        <a:pt x="0" y="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70" name="Freeform 49">
                  <a:extLst>
                    <a:ext uri="{FF2B5EF4-FFF2-40B4-BE49-F238E27FC236}">
                      <a16:creationId xmlns:a16="http://schemas.microsoft.com/office/drawing/2014/main" id="{E43955CA-7526-4538-9702-4BFC776F049F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-3172564">
                  <a:off x="5253" y="806"/>
                  <a:ext cx="181" cy="144"/>
                </a:xfrm>
                <a:custGeom>
                  <a:avLst/>
                  <a:gdLst>
                    <a:gd name="T0" fmla="*/ 0 w 716"/>
                    <a:gd name="T1" fmla="*/ 0 h 403"/>
                    <a:gd name="T2" fmla="*/ 0 w 716"/>
                    <a:gd name="T3" fmla="*/ 0 h 403"/>
                    <a:gd name="T4" fmla="*/ 0 w 716"/>
                    <a:gd name="T5" fmla="*/ 0 h 403"/>
                    <a:gd name="T6" fmla="*/ 0 w 716"/>
                    <a:gd name="T7" fmla="*/ 0 h 403"/>
                    <a:gd name="T8" fmla="*/ 0 w 716"/>
                    <a:gd name="T9" fmla="*/ 0 h 403"/>
                    <a:gd name="T10" fmla="*/ 0 w 716"/>
                    <a:gd name="T11" fmla="*/ 0 h 403"/>
                    <a:gd name="T12" fmla="*/ 0 w 716"/>
                    <a:gd name="T13" fmla="*/ 0 h 403"/>
                    <a:gd name="T14" fmla="*/ 0 w 716"/>
                    <a:gd name="T15" fmla="*/ 0 h 403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716" h="403">
                      <a:moveTo>
                        <a:pt x="0" y="78"/>
                      </a:moveTo>
                      <a:lnTo>
                        <a:pt x="340" y="148"/>
                      </a:lnTo>
                      <a:lnTo>
                        <a:pt x="638" y="403"/>
                      </a:lnTo>
                      <a:lnTo>
                        <a:pt x="716" y="296"/>
                      </a:lnTo>
                      <a:lnTo>
                        <a:pt x="420" y="114"/>
                      </a:lnTo>
                      <a:lnTo>
                        <a:pt x="70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71" name="Freeform 50">
                  <a:extLst>
                    <a:ext uri="{FF2B5EF4-FFF2-40B4-BE49-F238E27FC236}">
                      <a16:creationId xmlns:a16="http://schemas.microsoft.com/office/drawing/2014/main" id="{5297782D-AFA4-467B-A491-4AAF668F1786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-3172564">
                  <a:off x="4985" y="210"/>
                  <a:ext cx="181" cy="147"/>
                </a:xfrm>
                <a:custGeom>
                  <a:avLst/>
                  <a:gdLst>
                    <a:gd name="T0" fmla="*/ 0 w 717"/>
                    <a:gd name="T1" fmla="*/ 0 h 411"/>
                    <a:gd name="T2" fmla="*/ 0 w 717"/>
                    <a:gd name="T3" fmla="*/ 0 h 411"/>
                    <a:gd name="T4" fmla="*/ 0 w 717"/>
                    <a:gd name="T5" fmla="*/ 0 h 411"/>
                    <a:gd name="T6" fmla="*/ 0 w 717"/>
                    <a:gd name="T7" fmla="*/ 0 h 411"/>
                    <a:gd name="T8" fmla="*/ 0 w 717"/>
                    <a:gd name="T9" fmla="*/ 0 h 411"/>
                    <a:gd name="T10" fmla="*/ 0 w 717"/>
                    <a:gd name="T11" fmla="*/ 0 h 411"/>
                    <a:gd name="T12" fmla="*/ 0 w 717"/>
                    <a:gd name="T13" fmla="*/ 0 h 411"/>
                    <a:gd name="T14" fmla="*/ 0 w 717"/>
                    <a:gd name="T15" fmla="*/ 0 h 411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717" h="411">
                      <a:moveTo>
                        <a:pt x="0" y="78"/>
                      </a:moveTo>
                      <a:lnTo>
                        <a:pt x="316" y="139"/>
                      </a:lnTo>
                      <a:lnTo>
                        <a:pt x="649" y="411"/>
                      </a:lnTo>
                      <a:lnTo>
                        <a:pt x="717" y="314"/>
                      </a:lnTo>
                      <a:lnTo>
                        <a:pt x="394" y="87"/>
                      </a:lnTo>
                      <a:lnTo>
                        <a:pt x="54" y="0"/>
                      </a:lnTo>
                      <a:lnTo>
                        <a:pt x="0" y="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072" name="Freeform 51">
                  <a:extLst>
                    <a:ext uri="{FF2B5EF4-FFF2-40B4-BE49-F238E27FC236}">
                      <a16:creationId xmlns:a16="http://schemas.microsoft.com/office/drawing/2014/main" id="{D27F17C3-2E57-41EF-BF3D-765E0644BD15}"/>
                    </a:ext>
                  </a:extLst>
                </p:cNvPr>
                <p:cNvSpPr>
                  <a:spLocks/>
                </p:cNvSpPr>
                <p:nvPr userDrawn="1"/>
              </p:nvSpPr>
              <p:spPr bwMode="auto">
                <a:xfrm rot="-3172564">
                  <a:off x="4948" y="142"/>
                  <a:ext cx="179" cy="138"/>
                </a:xfrm>
                <a:custGeom>
                  <a:avLst/>
                  <a:gdLst>
                    <a:gd name="T0" fmla="*/ 0 w 709"/>
                    <a:gd name="T1" fmla="*/ 0 h 386"/>
                    <a:gd name="T2" fmla="*/ 0 w 709"/>
                    <a:gd name="T3" fmla="*/ 0 h 386"/>
                    <a:gd name="T4" fmla="*/ 0 w 709"/>
                    <a:gd name="T5" fmla="*/ 0 h 386"/>
                    <a:gd name="T6" fmla="*/ 0 w 709"/>
                    <a:gd name="T7" fmla="*/ 0 h 386"/>
                    <a:gd name="T8" fmla="*/ 0 w 709"/>
                    <a:gd name="T9" fmla="*/ 0 h 386"/>
                    <a:gd name="T10" fmla="*/ 0 w 709"/>
                    <a:gd name="T11" fmla="*/ 0 h 386"/>
                    <a:gd name="T12" fmla="*/ 0 w 709"/>
                    <a:gd name="T13" fmla="*/ 0 h 386"/>
                    <a:gd name="T14" fmla="*/ 0 w 709"/>
                    <a:gd name="T15" fmla="*/ 0 h 38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709" h="386">
                      <a:moveTo>
                        <a:pt x="0" y="88"/>
                      </a:moveTo>
                      <a:lnTo>
                        <a:pt x="272" y="131"/>
                      </a:lnTo>
                      <a:lnTo>
                        <a:pt x="665" y="386"/>
                      </a:lnTo>
                      <a:lnTo>
                        <a:pt x="709" y="308"/>
                      </a:lnTo>
                      <a:lnTo>
                        <a:pt x="306" y="53"/>
                      </a:lnTo>
                      <a:lnTo>
                        <a:pt x="43" y="0"/>
                      </a:lnTo>
                      <a:lnTo>
                        <a:pt x="0" y="8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2062" name="Line 52">
              <a:extLst>
                <a:ext uri="{FF2B5EF4-FFF2-40B4-BE49-F238E27FC236}">
                  <a16:creationId xmlns:a16="http://schemas.microsoft.com/office/drawing/2014/main" id="{B511A6DD-7BEA-4107-98CF-AC83F99519C3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>
              <a:off x="4870" y="84"/>
              <a:ext cx="42" cy="96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2" r:id="rId1"/>
    <p:sldLayoutId id="2147484272" r:id="rId2"/>
    <p:sldLayoutId id="2147484273" r:id="rId3"/>
    <p:sldLayoutId id="2147484274" r:id="rId4"/>
    <p:sldLayoutId id="2147484275" r:id="rId5"/>
    <p:sldLayoutId id="2147484276" r:id="rId6"/>
    <p:sldLayoutId id="2147484277" r:id="rId7"/>
    <p:sldLayoutId id="2147484278" r:id="rId8"/>
    <p:sldLayoutId id="2147484279" r:id="rId9"/>
    <p:sldLayoutId id="2147484280" r:id="rId10"/>
    <p:sldLayoutId id="214748428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mic Sans MS" pitchFamily="66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4">
            <a:extLst>
              <a:ext uri="{FF2B5EF4-FFF2-40B4-BE49-F238E27FC236}">
                <a16:creationId xmlns:a16="http://schemas.microsoft.com/office/drawing/2014/main" id="{F56EC58E-EE34-4A1B-989B-B11337B683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175" y="1898650"/>
            <a:ext cx="8699500" cy="359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7" tIns="44450" rIns="90487" bIns="4445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zh-CN" altLang="en-US" sz="7200">
                <a:solidFill>
                  <a:srgbClr val="0000FF"/>
                </a:solidFill>
                <a:latin typeface="Helvetica" panose="020B0604020202020204" pitchFamily="34" charset="0"/>
                <a:ea typeface="华文行楷" panose="02010800040101010101" pitchFamily="2" charset="-122"/>
              </a:rPr>
              <a:t>计算机系统大作业</a:t>
            </a:r>
            <a:endParaRPr lang="en-US" altLang="zh-CN" sz="7200">
              <a:solidFill>
                <a:srgbClr val="0000FF"/>
              </a:solidFill>
              <a:latin typeface="Helvetica" panose="020B0604020202020204" pitchFamily="34" charset="0"/>
              <a:ea typeface="华文行楷" panose="02010800040101010101" pitchFamily="2" charset="-122"/>
            </a:endParaRPr>
          </a:p>
          <a:p>
            <a:pPr algn="ctr">
              <a:spcBef>
                <a:spcPct val="5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zh-CN" altLang="en-US" sz="6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程序人生</a:t>
            </a:r>
            <a:r>
              <a:rPr lang="en-US" altLang="zh-CN" sz="600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en-US" altLang="zh-CN" sz="600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Hello’s P2P</a:t>
            </a:r>
          </a:p>
          <a:p>
            <a:pPr algn="ctr">
              <a:spcBef>
                <a:spcPct val="5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en-US" altLang="zh-CN" sz="400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From  Program to Process </a:t>
            </a:r>
            <a:endParaRPr lang="zh-CN" altLang="en-US" sz="400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EEC1F14F-27BE-4B6F-823B-64ECA7C583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>
                <a:ea typeface="宋体" panose="02010600030101010101" pitchFamily="2" charset="-122"/>
              </a:rPr>
              <a:t>Hello </a:t>
            </a:r>
            <a:r>
              <a:rPr lang="zh-CN" altLang="en-US" sz="3600">
                <a:ea typeface="宋体" panose="02010600030101010101" pitchFamily="2" charset="-122"/>
              </a:rPr>
              <a:t>的自白</a:t>
            </a:r>
          </a:p>
        </p:txBody>
      </p:sp>
      <p:sp>
        <p:nvSpPr>
          <p:cNvPr id="890883" name="Rectangle 3">
            <a:extLst>
              <a:ext uri="{FF2B5EF4-FFF2-40B4-BE49-F238E27FC236}">
                <a16:creationId xmlns:a16="http://schemas.microsoft.com/office/drawing/2014/main" id="{C381D2F2-F7A0-4814-B4D4-3067E454CA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66700" y="1114425"/>
            <a:ext cx="9520238" cy="5330825"/>
          </a:xfrm>
        </p:spPr>
        <p:txBody>
          <a:bodyPr/>
          <a:lstStyle/>
          <a:p>
            <a:pPr eaLnBrk="1">
              <a:defRPr/>
            </a:pPr>
            <a:r>
              <a:rPr lang="zh-CN" altLang="en-US" sz="1700" dirty="0">
                <a:latin typeface="+mn-ea"/>
              </a:rPr>
              <a:t>我是</a:t>
            </a:r>
            <a:r>
              <a:rPr lang="en-US" altLang="zh-CN" sz="1700" dirty="0">
                <a:latin typeface="+mn-ea"/>
              </a:rPr>
              <a:t>Hello</a:t>
            </a:r>
            <a:r>
              <a:rPr lang="zh-CN" altLang="en-US" sz="1700" dirty="0">
                <a:latin typeface="+mn-ea"/>
              </a:rPr>
              <a:t>，我是每一个</a:t>
            </a:r>
            <a:r>
              <a:rPr lang="zh-CN" altLang="en-US" sz="17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程序猿</a:t>
            </a:r>
            <a:r>
              <a:rPr lang="en-US" altLang="zh-CN" sz="17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¤</a:t>
            </a:r>
            <a:r>
              <a:rPr lang="zh-CN" altLang="en-US" sz="1700" dirty="0">
                <a:latin typeface="+mn-ea"/>
              </a:rPr>
              <a:t>的初恋（羞羞</a:t>
            </a:r>
            <a:r>
              <a:rPr lang="en-US" altLang="zh-CN" sz="1700" dirty="0">
                <a:latin typeface="+mn-ea"/>
              </a:rPr>
              <a:t>……</a:t>
            </a:r>
            <a:r>
              <a:rPr lang="zh-CN" altLang="en-US" sz="1700" dirty="0">
                <a:latin typeface="+mn-ea"/>
              </a:rPr>
              <a:t>）</a:t>
            </a:r>
            <a:endParaRPr lang="en-US" altLang="zh-CN" sz="1700" dirty="0">
              <a:latin typeface="+mn-ea"/>
            </a:endParaRPr>
          </a:p>
          <a:p>
            <a:pPr eaLnBrk="1">
              <a:defRPr/>
            </a:pPr>
            <a:r>
              <a:rPr lang="zh-CN" altLang="en-US" sz="1700" dirty="0">
                <a:latin typeface="+mn-ea"/>
              </a:rPr>
              <a:t>却在短短几分钟后惨遭每个菜鸟的无情抛弃（呜呜</a:t>
            </a:r>
            <a:r>
              <a:rPr lang="en-US" altLang="zh-CN" sz="1700" dirty="0">
                <a:latin typeface="+mn-ea"/>
              </a:rPr>
              <a:t>……</a:t>
            </a:r>
            <a:r>
              <a:rPr lang="zh-CN" altLang="en-US" sz="1700" dirty="0">
                <a:latin typeface="+mn-ea"/>
              </a:rPr>
              <a:t>），他们很快喜欢上</a:t>
            </a:r>
            <a:r>
              <a:rPr lang="en-US" altLang="zh-CN" sz="1700" dirty="0">
                <a:latin typeface="+mn-ea"/>
              </a:rPr>
              <a:t>sum</a:t>
            </a:r>
            <a:r>
              <a:rPr lang="zh-CN" altLang="en-US" sz="1700" dirty="0">
                <a:latin typeface="+mn-ea"/>
              </a:rPr>
              <a:t>、</a:t>
            </a:r>
            <a:r>
              <a:rPr lang="en-US" altLang="zh-CN" sz="1700" dirty="0">
                <a:latin typeface="+mn-ea"/>
              </a:rPr>
              <a:t>sort</a:t>
            </a:r>
            <a:r>
              <a:rPr lang="zh-CN" altLang="en-US" sz="1700" dirty="0">
                <a:latin typeface="+mn-ea"/>
              </a:rPr>
              <a:t>、</a:t>
            </a:r>
            <a:r>
              <a:rPr lang="en-US" altLang="zh-CN" sz="1700" dirty="0">
                <a:latin typeface="+mn-ea"/>
              </a:rPr>
              <a:t>matrix</a:t>
            </a:r>
            <a:r>
              <a:rPr lang="zh-CN" altLang="en-US" sz="1700" dirty="0">
                <a:latin typeface="+mn-ea"/>
              </a:rPr>
              <a:t>、</a:t>
            </a:r>
            <a:r>
              <a:rPr lang="en-US" altLang="zh-CN" sz="1700" dirty="0">
                <a:latin typeface="+mn-ea"/>
              </a:rPr>
              <a:t>PR</a:t>
            </a:r>
            <a:r>
              <a:rPr lang="zh-CN" altLang="en-US" sz="1700" dirty="0">
                <a:latin typeface="+mn-ea"/>
              </a:rPr>
              <a:t>、</a:t>
            </a:r>
            <a:r>
              <a:rPr lang="en-US" altLang="zh-CN" sz="1700" dirty="0">
                <a:latin typeface="+mn-ea"/>
              </a:rPr>
              <a:t>AI</a:t>
            </a:r>
            <a:r>
              <a:rPr lang="zh-CN" altLang="en-US" sz="1700" dirty="0">
                <a:latin typeface="+mn-ea"/>
              </a:rPr>
              <a:t>、</a:t>
            </a:r>
            <a:r>
              <a:rPr lang="en-US" altLang="zh-CN" sz="1700" dirty="0">
                <a:latin typeface="+mn-ea"/>
              </a:rPr>
              <a:t>IOT</a:t>
            </a:r>
            <a:r>
              <a:rPr lang="zh-CN" altLang="en-US" sz="1700" dirty="0">
                <a:latin typeface="+mn-ea"/>
              </a:rPr>
              <a:t>、</a:t>
            </a:r>
            <a:r>
              <a:rPr lang="en-US" altLang="zh-CN" sz="1700" dirty="0">
                <a:latin typeface="+mn-ea"/>
              </a:rPr>
              <a:t>BD</a:t>
            </a:r>
            <a:r>
              <a:rPr lang="zh-CN" altLang="en-US" sz="1700" dirty="0">
                <a:latin typeface="+mn-ea"/>
              </a:rPr>
              <a:t>、</a:t>
            </a:r>
            <a:r>
              <a:rPr lang="en-US" altLang="zh-CN" sz="1700" dirty="0">
                <a:latin typeface="+mn-ea"/>
              </a:rPr>
              <a:t>MIS……</a:t>
            </a:r>
            <a:r>
              <a:rPr lang="zh-CN" altLang="en-US" sz="1700" dirty="0">
                <a:latin typeface="+mn-ea"/>
              </a:rPr>
              <a:t>，从不回头。</a:t>
            </a:r>
            <a:endParaRPr lang="en-US" altLang="zh-CN" sz="1700" dirty="0">
              <a:latin typeface="+mn-ea"/>
            </a:endParaRPr>
          </a:p>
          <a:p>
            <a:pPr eaLnBrk="1">
              <a:defRPr/>
            </a:pPr>
            <a:r>
              <a:rPr lang="zh-CN" altLang="en-US" sz="1700" dirty="0">
                <a:latin typeface="+mn-ea"/>
              </a:rPr>
              <a:t>只有我自己知道，我的出身有多么高贵，我的一生多么坎坷！</a:t>
            </a:r>
            <a:endParaRPr lang="en-US" altLang="zh-CN" sz="1700" dirty="0">
              <a:latin typeface="+mn-ea"/>
            </a:endParaRPr>
          </a:p>
          <a:p>
            <a:pPr eaLnBrk="1">
              <a:defRPr/>
            </a:pPr>
            <a:r>
              <a:rPr lang="zh-CN" altLang="en-US" sz="1700" dirty="0">
                <a:latin typeface="+mn-ea"/>
              </a:rPr>
              <a:t>多年后，那些真懂我的大佬（也是曾经的菜鸟一枚），才恍然感悟我的伟大！</a:t>
            </a:r>
            <a:endParaRPr lang="en-US" altLang="zh-CN" sz="1700" dirty="0">
              <a:latin typeface="+mn-ea"/>
            </a:endParaRPr>
          </a:p>
          <a:p>
            <a:pPr eaLnBrk="1">
              <a:defRPr/>
            </a:pPr>
            <a:r>
              <a:rPr lang="zh-CN" altLang="en-US" sz="1700" dirty="0">
                <a:latin typeface="+mn-ea"/>
              </a:rPr>
              <a:t>想当年：            俺才是第一个玩 </a:t>
            </a:r>
            <a:r>
              <a:rPr lang="en-US" altLang="zh-CN" sz="1700" b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P2P</a:t>
            </a:r>
            <a:r>
              <a:rPr lang="zh-CN" altLang="en-US" sz="1700" b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的</a:t>
            </a:r>
            <a:r>
              <a:rPr lang="en-US" altLang="zh-CN" sz="1700" b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: From Program to Process</a:t>
            </a:r>
          </a:p>
          <a:p>
            <a:pPr eaLnBrk="1">
              <a:defRPr/>
            </a:pPr>
            <a:r>
              <a:rPr lang="zh-CN" altLang="en-US" sz="1700" dirty="0">
                <a:latin typeface="+mn-ea"/>
              </a:rPr>
              <a:t>懵懵懂懂的你笨笨磕磕的将我一字一键敲进电脑存成</a:t>
            </a:r>
            <a:r>
              <a:rPr lang="en-US" altLang="zh-CN" sz="1700" dirty="0" err="1">
                <a:latin typeface="+mn-ea"/>
              </a:rPr>
              <a:t>hello.c</a:t>
            </a:r>
            <a:r>
              <a:rPr lang="zh-CN" altLang="en-US" sz="1700" dirty="0">
                <a:latin typeface="+mn-ea"/>
              </a:rPr>
              <a:t>（</a:t>
            </a:r>
            <a:r>
              <a:rPr lang="en-US" altLang="zh-CN" sz="1700" b="1" dirty="0">
                <a:solidFill>
                  <a:srgbClr val="FF0000"/>
                </a:solidFill>
                <a:latin typeface="+mn-ea"/>
              </a:rPr>
              <a:t>Program</a:t>
            </a:r>
            <a:r>
              <a:rPr lang="zh-CN" altLang="en-US" sz="1700" b="1" dirty="0">
                <a:solidFill>
                  <a:srgbClr val="FF0000"/>
                </a:solidFill>
                <a:latin typeface="+mn-ea"/>
              </a:rPr>
              <a:t>）</a:t>
            </a:r>
            <a:r>
              <a:rPr lang="zh-CN" altLang="en-US" sz="1700" dirty="0">
                <a:latin typeface="+mn-ea"/>
              </a:rPr>
              <a:t>，无意识中将我预处理、编译、汇编、链接，历经艰辛，我</a:t>
            </a:r>
            <a:r>
              <a:rPr lang="en-US" altLang="zh-CN" sz="1700" dirty="0">
                <a:latin typeface="+mn-ea"/>
              </a:rPr>
              <a:t>-</a:t>
            </a:r>
            <a:r>
              <a:rPr lang="en-US" altLang="zh-CN" sz="1700" b="1" dirty="0">
                <a:solidFill>
                  <a:srgbClr val="FF0000"/>
                </a:solidFill>
                <a:latin typeface="+mn-ea"/>
              </a:rPr>
              <a:t>Hello</a:t>
            </a:r>
            <a:r>
              <a:rPr lang="zh-CN" altLang="en-US" sz="1700" dirty="0">
                <a:latin typeface="+mn-ea"/>
              </a:rPr>
              <a:t>一个完美的生命诞生了。</a:t>
            </a:r>
            <a:endParaRPr lang="en-US" altLang="zh-CN" sz="1700" dirty="0">
              <a:latin typeface="+mn-ea"/>
            </a:endParaRPr>
          </a:p>
          <a:p>
            <a:pPr eaLnBrk="1">
              <a:defRPr/>
            </a:pPr>
            <a:r>
              <a:rPr lang="zh-CN" altLang="en-US" sz="1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你知道吗？</a:t>
            </a:r>
            <a:r>
              <a:rPr lang="zh-CN" altLang="en-US" sz="1700" dirty="0">
                <a:latin typeface="+mn-ea"/>
              </a:rPr>
              <a:t>在壳</a:t>
            </a:r>
            <a:r>
              <a:rPr lang="en-US" altLang="zh-CN" sz="1700" dirty="0">
                <a:latin typeface="+mn-ea"/>
              </a:rPr>
              <a:t>(Bash)</a:t>
            </a:r>
            <a:r>
              <a:rPr lang="zh-CN" altLang="en-US" sz="1700" dirty="0">
                <a:latin typeface="+mn-ea"/>
              </a:rPr>
              <a:t>里，伟大的</a:t>
            </a:r>
            <a:r>
              <a:rPr lang="en-US" altLang="zh-CN" sz="1700" dirty="0">
                <a:latin typeface="+mn-ea"/>
              </a:rPr>
              <a:t>OS</a:t>
            </a:r>
            <a:r>
              <a:rPr lang="zh-CN" altLang="en-US" sz="1700" dirty="0">
                <a:latin typeface="+mn-ea"/>
              </a:rPr>
              <a:t>（</a:t>
            </a:r>
            <a:r>
              <a:rPr lang="zh-CN" altLang="en-US" sz="1700" u="sng" dirty="0">
                <a:latin typeface="+mn-ea"/>
              </a:rPr>
              <a:t>进程管理</a:t>
            </a:r>
            <a:r>
              <a:rPr lang="zh-CN" altLang="en-US" sz="1700" dirty="0">
                <a:latin typeface="+mn-ea"/>
              </a:rPr>
              <a:t>）为我</a:t>
            </a:r>
            <a:r>
              <a:rPr lang="en-US" altLang="zh-CN" sz="1700" dirty="0">
                <a:latin typeface="+mn-ea"/>
              </a:rPr>
              <a:t>fork</a:t>
            </a:r>
            <a:r>
              <a:rPr lang="zh-CN" altLang="en-US" sz="1700" dirty="0">
                <a:latin typeface="+mn-ea"/>
              </a:rPr>
              <a:t>（</a:t>
            </a:r>
            <a:r>
              <a:rPr lang="en-US" altLang="zh-CN" sz="1700" b="1" dirty="0">
                <a:solidFill>
                  <a:srgbClr val="FF0000"/>
                </a:solidFill>
                <a:latin typeface="+mn-ea"/>
              </a:rPr>
              <a:t>Process</a:t>
            </a:r>
            <a:r>
              <a:rPr lang="zh-CN" altLang="en-US" sz="1700" b="1" dirty="0">
                <a:solidFill>
                  <a:srgbClr val="FF0000"/>
                </a:solidFill>
                <a:latin typeface="+mn-ea"/>
              </a:rPr>
              <a:t>）</a:t>
            </a:r>
            <a:r>
              <a:rPr lang="en-US" altLang="zh-CN" sz="1700" dirty="0">
                <a:latin typeface="+mn-ea"/>
              </a:rPr>
              <a:t>,</a:t>
            </a:r>
            <a:r>
              <a:rPr lang="zh-CN" altLang="en-US" sz="1700" dirty="0">
                <a:latin typeface="+mn-ea"/>
              </a:rPr>
              <a:t>为我</a:t>
            </a:r>
            <a:r>
              <a:rPr lang="en-US" altLang="zh-CN" sz="1700" dirty="0" err="1">
                <a:latin typeface="+mn-ea"/>
              </a:rPr>
              <a:t>execve</a:t>
            </a:r>
            <a:r>
              <a:rPr lang="en-US" altLang="zh-CN" sz="1700" dirty="0">
                <a:latin typeface="+mn-ea"/>
              </a:rPr>
              <a:t>,</a:t>
            </a:r>
            <a:r>
              <a:rPr lang="zh-CN" altLang="en-US" sz="1700" dirty="0">
                <a:latin typeface="+mn-ea"/>
              </a:rPr>
              <a:t>为我</a:t>
            </a:r>
            <a:r>
              <a:rPr lang="en-US" altLang="zh-CN" sz="1700" dirty="0" err="1">
                <a:latin typeface="+mn-ea"/>
              </a:rPr>
              <a:t>mmap</a:t>
            </a:r>
            <a:r>
              <a:rPr lang="zh-CN" altLang="en-US" sz="1700" dirty="0">
                <a:latin typeface="+mn-ea"/>
              </a:rPr>
              <a:t>，分我时间片，让我得以</a:t>
            </a:r>
            <a:r>
              <a:rPr lang="zh-CN" altLang="en-US" sz="1700" b="1" dirty="0">
                <a:solidFill>
                  <a:srgbClr val="0000FF"/>
                </a:solidFill>
                <a:latin typeface="+mn-ea"/>
              </a:rPr>
              <a:t>在</a:t>
            </a:r>
            <a:r>
              <a:rPr lang="en-US" altLang="zh-CN" sz="1700" b="1" dirty="0">
                <a:solidFill>
                  <a:srgbClr val="0000FF"/>
                </a:solidFill>
                <a:latin typeface="+mn-ea"/>
              </a:rPr>
              <a:t>Hardware</a:t>
            </a:r>
            <a:r>
              <a:rPr lang="en-US" altLang="zh-CN" sz="1700" dirty="0">
                <a:latin typeface="+mn-ea"/>
              </a:rPr>
              <a:t>(CPU/RAM/IO)</a:t>
            </a:r>
            <a:r>
              <a:rPr lang="zh-CN" altLang="en-US" sz="1700" b="1" dirty="0">
                <a:solidFill>
                  <a:srgbClr val="0000FF"/>
                </a:solidFill>
                <a:latin typeface="+mn-ea"/>
              </a:rPr>
              <a:t>上驰骋</a:t>
            </a:r>
            <a:r>
              <a:rPr lang="zh-CN" altLang="en-US" sz="1700" dirty="0">
                <a:latin typeface="+mn-ea"/>
              </a:rPr>
              <a:t>（取指译码执行</a:t>
            </a:r>
            <a:r>
              <a:rPr lang="en-US" altLang="zh-CN" sz="1700" dirty="0">
                <a:latin typeface="+mn-ea"/>
              </a:rPr>
              <a:t>/</a:t>
            </a:r>
            <a:r>
              <a:rPr lang="zh-CN" altLang="en-US" sz="1700" dirty="0">
                <a:latin typeface="+mn-ea"/>
              </a:rPr>
              <a:t>流水线等）；</a:t>
            </a:r>
            <a:endParaRPr lang="en-US" altLang="zh-CN" sz="1700" dirty="0">
              <a:latin typeface="+mn-ea"/>
            </a:endParaRPr>
          </a:p>
          <a:p>
            <a:pPr eaLnBrk="1">
              <a:defRPr/>
            </a:pPr>
            <a:r>
              <a:rPr lang="zh-CN" altLang="en-US" sz="1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你知道吗？</a:t>
            </a:r>
            <a:r>
              <a:rPr lang="en-US" altLang="zh-CN" sz="1700" u="sng" dirty="0">
                <a:latin typeface="+mn-ea"/>
              </a:rPr>
              <a:t>OS</a:t>
            </a:r>
            <a:r>
              <a:rPr lang="zh-CN" altLang="en-US" sz="1700" u="sng" dirty="0">
                <a:latin typeface="+mn-ea"/>
              </a:rPr>
              <a:t>（存储管理</a:t>
            </a:r>
            <a:r>
              <a:rPr lang="zh-CN" altLang="en-US" sz="1700" dirty="0">
                <a:latin typeface="+mn-ea"/>
              </a:rPr>
              <a:t>）与</a:t>
            </a:r>
            <a:r>
              <a:rPr lang="en-US" altLang="zh-CN" sz="1700" dirty="0">
                <a:latin typeface="+mn-ea"/>
              </a:rPr>
              <a:t>MMU</a:t>
            </a:r>
            <a:r>
              <a:rPr lang="zh-CN" altLang="en-US" sz="1700" dirty="0">
                <a:latin typeface="+mn-ea"/>
              </a:rPr>
              <a:t>为</a:t>
            </a:r>
            <a:r>
              <a:rPr lang="en-US" altLang="zh-CN" sz="1700" dirty="0">
                <a:latin typeface="+mn-ea"/>
              </a:rPr>
              <a:t>VA</a:t>
            </a:r>
            <a:r>
              <a:rPr lang="zh-CN" altLang="en-US" sz="1700" dirty="0">
                <a:latin typeface="+mn-ea"/>
              </a:rPr>
              <a:t>到</a:t>
            </a:r>
            <a:r>
              <a:rPr lang="en-US" altLang="zh-CN" sz="1700" dirty="0">
                <a:latin typeface="+mn-ea"/>
              </a:rPr>
              <a:t>PA</a:t>
            </a:r>
            <a:r>
              <a:rPr lang="zh-CN" altLang="en-US" sz="1700" dirty="0">
                <a:latin typeface="+mn-ea"/>
              </a:rPr>
              <a:t>操碎了心；</a:t>
            </a:r>
            <a:r>
              <a:rPr lang="en-US" altLang="zh-CN" sz="1700" dirty="0">
                <a:latin typeface="+mn-ea"/>
              </a:rPr>
              <a:t>TLB</a:t>
            </a:r>
            <a:r>
              <a:rPr lang="zh-CN" altLang="en-US" sz="1700" dirty="0">
                <a:latin typeface="+mn-ea"/>
              </a:rPr>
              <a:t>、</a:t>
            </a:r>
            <a:r>
              <a:rPr lang="en-US" altLang="zh-CN" sz="1700" dirty="0">
                <a:latin typeface="+mn-ea"/>
              </a:rPr>
              <a:t>4</a:t>
            </a:r>
            <a:r>
              <a:rPr lang="zh-CN" altLang="en-US" sz="1700" dirty="0">
                <a:latin typeface="+mn-ea"/>
              </a:rPr>
              <a:t>级页表、</a:t>
            </a:r>
            <a:r>
              <a:rPr lang="en-US" altLang="zh-CN" sz="1700" dirty="0">
                <a:latin typeface="+mn-ea"/>
              </a:rPr>
              <a:t>3</a:t>
            </a:r>
            <a:r>
              <a:rPr lang="zh-CN" altLang="en-US" sz="1700" dirty="0">
                <a:latin typeface="+mn-ea"/>
              </a:rPr>
              <a:t>级</a:t>
            </a:r>
            <a:r>
              <a:rPr lang="en-US" altLang="zh-CN" sz="1700" dirty="0">
                <a:latin typeface="+mn-ea"/>
              </a:rPr>
              <a:t>Cache</a:t>
            </a:r>
            <a:r>
              <a:rPr lang="zh-CN" altLang="en-US" sz="1700" dirty="0">
                <a:latin typeface="+mn-ea"/>
              </a:rPr>
              <a:t>，</a:t>
            </a:r>
            <a:r>
              <a:rPr lang="en-US" altLang="zh-CN" sz="1700" dirty="0" err="1">
                <a:latin typeface="+mn-ea"/>
              </a:rPr>
              <a:t>Pagefile</a:t>
            </a:r>
            <a:r>
              <a:rPr lang="zh-CN" altLang="en-US" sz="1700" dirty="0">
                <a:latin typeface="+mn-ea"/>
              </a:rPr>
              <a:t>等等各显神通为我加速；</a:t>
            </a:r>
            <a:r>
              <a:rPr lang="en-US" altLang="zh-CN" sz="1700" u="sng" dirty="0">
                <a:latin typeface="+mn-ea"/>
              </a:rPr>
              <a:t>IO</a:t>
            </a:r>
            <a:r>
              <a:rPr lang="zh-CN" altLang="en-US" sz="1700" u="sng" dirty="0">
                <a:latin typeface="+mn-ea"/>
              </a:rPr>
              <a:t>管理</a:t>
            </a:r>
            <a:r>
              <a:rPr lang="zh-CN" altLang="en-US" sz="1700" dirty="0">
                <a:latin typeface="+mn-ea"/>
              </a:rPr>
              <a:t>与信号处理使尽了浑身解数，软硬结合，才使我能在键盘、主板、显卡、屏幕间游刃有余</a:t>
            </a:r>
            <a:r>
              <a:rPr lang="en-US" altLang="zh-CN" sz="1700" dirty="0">
                <a:latin typeface="+mn-ea"/>
              </a:rPr>
              <a:t>, </a:t>
            </a:r>
            <a:r>
              <a:rPr lang="zh-CN" altLang="en-US" sz="1700" dirty="0">
                <a:latin typeface="+mn-ea"/>
              </a:rPr>
              <a:t>虽然我在台上的</a:t>
            </a:r>
            <a:r>
              <a:rPr lang="zh-CN" altLang="en-US" sz="1700" b="1" dirty="0">
                <a:solidFill>
                  <a:srgbClr val="0000FF"/>
                </a:solidFill>
                <a:latin typeface="+mn-ea"/>
              </a:rPr>
              <a:t>表演只是一瞬间</a:t>
            </a:r>
            <a:r>
              <a:rPr lang="zh-CN" altLang="en-US" sz="1700" dirty="0">
                <a:latin typeface="+mn-ea"/>
              </a:rPr>
              <a:t>、演技看起来还很</a:t>
            </a:r>
            <a:r>
              <a:rPr lang="en-US" altLang="zh-CN" sz="1700" dirty="0">
                <a:latin typeface="+mn-ea"/>
              </a:rPr>
              <a:t>Low</a:t>
            </a:r>
            <a:r>
              <a:rPr lang="zh-CN" altLang="en-US" sz="1700" dirty="0">
                <a:latin typeface="+mn-ea"/>
              </a:rPr>
              <a:t>、效果很惨白。</a:t>
            </a:r>
            <a:endParaRPr lang="en-US" altLang="zh-CN" sz="1700" dirty="0">
              <a:latin typeface="+mn-ea"/>
            </a:endParaRPr>
          </a:p>
          <a:p>
            <a:pPr eaLnBrk="1">
              <a:defRPr/>
            </a:pPr>
            <a:r>
              <a:rPr lang="zh-CN" altLang="en-US" sz="1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感谢 </a:t>
            </a:r>
            <a:r>
              <a:rPr lang="en-US" altLang="zh-CN" sz="1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OS</a:t>
            </a:r>
            <a:r>
              <a:rPr lang="zh-CN" altLang="en-US" sz="1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！感谢 </a:t>
            </a:r>
            <a:r>
              <a:rPr lang="en-US" altLang="zh-CN" sz="1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Bash</a:t>
            </a:r>
            <a:r>
              <a:rPr lang="zh-CN" altLang="en-US" sz="17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！</a:t>
            </a:r>
            <a:r>
              <a:rPr lang="zh-CN" altLang="en-US" sz="1700" dirty="0">
                <a:latin typeface="+mn-ea"/>
              </a:rPr>
              <a:t>在我完美谢幕后回收了我。  </a:t>
            </a:r>
            <a:r>
              <a:rPr lang="zh-CN" altLang="en-US" sz="17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我赤条条来去无牵挂！</a:t>
            </a:r>
            <a:endParaRPr lang="en-US" altLang="zh-CN" sz="1700" dirty="0">
              <a:solidFill>
                <a:srgbClr val="FF0000"/>
              </a:solidFill>
              <a:latin typeface="+mn-ea"/>
            </a:endParaRPr>
          </a:p>
          <a:p>
            <a:pPr eaLnBrk="1">
              <a:defRPr/>
            </a:pPr>
            <a:r>
              <a:rPr lang="zh-CN" altLang="en-US" sz="1700" dirty="0">
                <a:latin typeface="+mn-ea"/>
              </a:rPr>
              <a:t>我朝 </a:t>
            </a:r>
            <a:r>
              <a:rPr lang="en-US" altLang="zh-CN" sz="1700" dirty="0">
                <a:latin typeface="+mn-ea"/>
              </a:rPr>
              <a:t>CS</a:t>
            </a:r>
            <a:r>
              <a:rPr lang="zh-CN" altLang="en-US" sz="1700" dirty="0">
                <a:latin typeface="+mn-ea"/>
              </a:rPr>
              <a:t>（计算机系统</a:t>
            </a:r>
            <a:r>
              <a:rPr lang="en-US" altLang="zh-CN" sz="1700" dirty="0">
                <a:latin typeface="+mn-ea"/>
              </a:rPr>
              <a:t>-</a:t>
            </a:r>
            <a:r>
              <a:rPr lang="en-US" altLang="zh-CN" sz="1700" u="sng" dirty="0" err="1">
                <a:latin typeface="+mn-ea"/>
              </a:rPr>
              <a:t>Editor+Cpp+Compiler+AS+LD</a:t>
            </a:r>
            <a:r>
              <a:rPr lang="en-US" altLang="zh-CN" sz="1700" dirty="0">
                <a:latin typeface="+mn-ea"/>
              </a:rPr>
              <a:t> + OS + </a:t>
            </a:r>
            <a:r>
              <a:rPr lang="en-US" altLang="zh-CN" sz="1700" u="sng" dirty="0">
                <a:latin typeface="+mn-ea"/>
              </a:rPr>
              <a:t>CPU/RAM/IO</a:t>
            </a:r>
            <a:r>
              <a:rPr lang="zh-CN" altLang="en-US" sz="1700" u="sng" dirty="0">
                <a:latin typeface="+mn-ea"/>
              </a:rPr>
              <a:t>等</a:t>
            </a:r>
            <a:r>
              <a:rPr lang="zh-CN" altLang="en-US" sz="1700" dirty="0">
                <a:latin typeface="+mn-ea"/>
              </a:rPr>
              <a:t>）挥一挥手，不带走一片云彩！ 俺也是 </a:t>
            </a:r>
            <a:r>
              <a:rPr lang="en-US" altLang="zh-CN" sz="17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O2O: From Zero-0 to Zero-0</a:t>
            </a:r>
            <a:r>
              <a:rPr lang="zh-CN" altLang="en-US" sz="17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。</a:t>
            </a:r>
            <a:endParaRPr lang="en-US" altLang="zh-CN" sz="17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pPr eaLnBrk="1">
              <a:defRPr/>
            </a:pPr>
            <a:r>
              <a:rPr lang="zh-CN" altLang="en-US" sz="1700" dirty="0">
                <a:latin typeface="+mn-ea"/>
              </a:rPr>
              <a:t>历史长河中一个个菜鸟与我擦肩而过，只有</a:t>
            </a:r>
            <a:r>
              <a:rPr lang="en-US" altLang="zh-CN" sz="1700" dirty="0">
                <a:latin typeface="+mn-ea"/>
              </a:rPr>
              <a:t>CS</a:t>
            </a:r>
            <a:r>
              <a:rPr lang="zh-CN" altLang="en-US" sz="1700" dirty="0">
                <a:latin typeface="+mn-ea"/>
              </a:rPr>
              <a:t>知道我的生、我的死，我的坎坷，“</a:t>
            </a:r>
            <a:r>
              <a:rPr lang="zh-CN" altLang="en-US" sz="17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只有 </a:t>
            </a:r>
            <a:r>
              <a:rPr lang="en-US" altLang="zh-CN" sz="17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CS </a:t>
            </a:r>
            <a:r>
              <a:rPr lang="zh-CN" altLang="en-US" sz="17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知道</a:t>
            </a:r>
            <a:r>
              <a:rPr lang="en-US" altLang="zh-CN" sz="17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……</a:t>
            </a:r>
            <a:r>
              <a:rPr lang="zh-CN" altLang="en-US" sz="17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我曾经</a:t>
            </a:r>
            <a:r>
              <a:rPr lang="en-US" altLang="zh-CN" sz="17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……</a:t>
            </a:r>
            <a:r>
              <a:rPr lang="zh-CN" altLang="en-US" sz="17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来</a:t>
            </a:r>
            <a:r>
              <a:rPr lang="en-US" altLang="zh-CN" sz="17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…………</a:t>
            </a:r>
            <a:r>
              <a:rPr lang="zh-CN" altLang="en-US" sz="17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过</a:t>
            </a:r>
            <a:r>
              <a:rPr lang="en-US" altLang="zh-CN" sz="17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……</a:t>
            </a:r>
            <a:r>
              <a:rPr lang="zh-CN" altLang="en-US" sz="1700" dirty="0">
                <a:latin typeface="+mn-ea"/>
              </a:rPr>
              <a:t>”</a:t>
            </a:r>
            <a:r>
              <a:rPr lang="en-US" altLang="zh-CN" sz="1700" dirty="0">
                <a:latin typeface="+mn-ea"/>
              </a:rPr>
              <a:t>————</a:t>
            </a:r>
            <a:r>
              <a:rPr lang="zh-CN" altLang="en-US" sz="1700" dirty="0">
                <a:latin typeface="+mn-ea"/>
              </a:rPr>
              <a:t>未来一首关于</a:t>
            </a:r>
            <a:r>
              <a:rPr lang="en-US" altLang="zh-CN" sz="1700" dirty="0">
                <a:latin typeface="+mn-ea"/>
              </a:rPr>
              <a:t>Hello</a:t>
            </a:r>
            <a:r>
              <a:rPr lang="zh-CN" altLang="en-US" sz="1700" dirty="0">
                <a:latin typeface="+mn-ea"/>
              </a:rPr>
              <a:t>的歌曲绕梁千日不绝 </a:t>
            </a:r>
            <a:r>
              <a:rPr lang="en-US" altLang="zh-CN" sz="1700" dirty="0">
                <a:latin typeface="+mn-ea"/>
              </a:rPr>
              <a:t>!!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90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908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90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90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90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90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90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8908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8908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8908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8908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088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4DB7BF59-452E-4103-A9A6-63FB9862D5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宋体" panose="02010600030101010101" pitchFamily="2" charset="-122"/>
              </a:rPr>
              <a:t>大作业要求</a:t>
            </a:r>
          </a:p>
        </p:txBody>
      </p:sp>
      <p:sp>
        <p:nvSpPr>
          <p:cNvPr id="890883" name="Rectangle 3">
            <a:extLst>
              <a:ext uri="{FF2B5EF4-FFF2-40B4-BE49-F238E27FC236}">
                <a16:creationId xmlns:a16="http://schemas.microsoft.com/office/drawing/2014/main" id="{7A8CDBC1-6057-4C42-8F4A-23684F988A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98463" y="1258888"/>
            <a:ext cx="9159875" cy="5141912"/>
          </a:xfrm>
        </p:spPr>
        <p:txBody>
          <a:bodyPr/>
          <a:lstStyle/>
          <a:p>
            <a:pPr eaLnBrk="1">
              <a:defRPr/>
            </a:pPr>
            <a:r>
              <a:rPr lang="zh-CN" altLang="en-US" sz="2000" dirty="0"/>
              <a:t>根据</a:t>
            </a:r>
            <a:r>
              <a:rPr lang="en-US" altLang="zh-CN" sz="2000" dirty="0"/>
              <a:t>Hello</a:t>
            </a:r>
            <a:r>
              <a:rPr lang="zh-CN" altLang="en-US" sz="2000" dirty="0"/>
              <a:t>的自白，按照“</a:t>
            </a:r>
            <a:r>
              <a:rPr lang="en-US" altLang="zh-CN" sz="2000" dirty="0"/>
              <a:t>HITICS</a:t>
            </a:r>
            <a:r>
              <a:rPr lang="zh-CN" altLang="en-US" sz="2000" dirty="0"/>
              <a:t>大作业模板”的要求编写。</a:t>
            </a:r>
            <a:endParaRPr lang="en-US" altLang="zh-CN" sz="2000" dirty="0"/>
          </a:p>
          <a:p>
            <a:pPr eaLnBrk="1">
              <a:defRPr/>
            </a:pPr>
            <a:r>
              <a:rPr lang="en-US" altLang="zh-CN" sz="2000" dirty="0" err="1"/>
              <a:t>Hello.c</a:t>
            </a:r>
            <a:r>
              <a:rPr lang="zh-CN" altLang="en-US" sz="2000" dirty="0"/>
              <a:t>见附件（不是 </a:t>
            </a:r>
            <a:r>
              <a:rPr lang="en-US" altLang="zh-CN" sz="2000" dirty="0"/>
              <a:t>Hello World!</a:t>
            </a:r>
            <a:r>
              <a:rPr lang="zh-CN" altLang="en-US" sz="2000" dirty="0"/>
              <a:t>）</a:t>
            </a:r>
            <a:r>
              <a:rPr lang="en-US" altLang="zh-CN" sz="2000" dirty="0"/>
              <a:t>,</a:t>
            </a:r>
            <a:r>
              <a:rPr lang="zh-CN" altLang="en-US" sz="2000" dirty="0"/>
              <a:t>且</a:t>
            </a:r>
            <a:r>
              <a:rPr lang="en-US" altLang="zh-CN" sz="2000" dirty="0" err="1"/>
              <a:t>gcc</a:t>
            </a:r>
            <a:r>
              <a:rPr lang="en-US" altLang="zh-CN" sz="2000" dirty="0"/>
              <a:t> –m64 –no-pie –</a:t>
            </a:r>
            <a:r>
              <a:rPr lang="en-US" altLang="zh-CN" sz="2000" dirty="0" err="1"/>
              <a:t>fno</a:t>
            </a:r>
            <a:r>
              <a:rPr lang="en-US" altLang="zh-CN" sz="2000" dirty="0"/>
              <a:t>-PIC </a:t>
            </a:r>
          </a:p>
          <a:p>
            <a:pPr eaLnBrk="1">
              <a:defRPr/>
            </a:pPr>
            <a:r>
              <a:rPr lang="zh-CN" altLang="en-US" sz="2000" dirty="0"/>
              <a:t>根据模板章节顺序撰写，要求格式规范，条理清晰。</a:t>
            </a:r>
            <a:endParaRPr lang="en-US" altLang="zh-CN" sz="2000" dirty="0"/>
          </a:p>
          <a:p>
            <a:pPr eaLnBrk="1">
              <a:defRPr/>
            </a:pPr>
            <a:r>
              <a:rPr lang="zh-CN" altLang="en-US" sz="2000" dirty="0"/>
              <a:t>论文内容应图文并茂，有理有据。图可以是结构图、流程图、程序调试的截图等，图中应有必要的标识指示，图下要有图的编号与名字。</a:t>
            </a:r>
            <a:endParaRPr lang="en-US" altLang="zh-CN" sz="2000" dirty="0"/>
          </a:p>
          <a:p>
            <a:pPr eaLnBrk="1">
              <a:defRPr/>
            </a:pPr>
            <a:r>
              <a:rPr lang="zh-CN" altLang="en-US" sz="2000" dirty="0"/>
              <a:t>大作业提交截止日期</a:t>
            </a:r>
            <a:r>
              <a:rPr lang="en-US" altLang="zh-CN" sz="2000" dirty="0"/>
              <a:t>2021</a:t>
            </a:r>
            <a:r>
              <a:rPr lang="zh-CN" altLang="en-US" sz="2000" dirty="0"/>
              <a:t>年</a:t>
            </a:r>
            <a:r>
              <a:rPr lang="en-US" altLang="zh-CN" sz="2000" dirty="0"/>
              <a:t>6</a:t>
            </a:r>
            <a:r>
              <a:rPr lang="zh-CN" altLang="en-US" sz="2000" dirty="0"/>
              <a:t>月</a:t>
            </a:r>
            <a:r>
              <a:rPr lang="en-US" altLang="zh-CN" sz="2000"/>
              <a:t>30</a:t>
            </a:r>
            <a:r>
              <a:rPr lang="zh-CN" altLang="en-US" sz="2000"/>
              <a:t>日</a:t>
            </a:r>
            <a:r>
              <a:rPr lang="en-US" altLang="zh-CN" sz="2000" dirty="0"/>
              <a:t>24</a:t>
            </a:r>
            <a:r>
              <a:rPr lang="zh-CN" altLang="en-US" sz="2000" dirty="0"/>
              <a:t>点。</a:t>
            </a:r>
            <a:endParaRPr lang="en-US" altLang="zh-CN" sz="2000" dirty="0"/>
          </a:p>
          <a:p>
            <a:pPr eaLnBrk="1">
              <a:defRPr/>
            </a:pPr>
            <a:r>
              <a:rPr lang="zh-CN" altLang="en-US" sz="2000" dirty="0"/>
              <a:t>大作业应同时发布到你</a:t>
            </a:r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</a:rPr>
              <a:t>公开的</a:t>
            </a:r>
            <a:r>
              <a:rPr lang="zh-CN" altLang="en-US" sz="2000" dirty="0"/>
              <a:t>自媒体中，如博客或空间中。并截图</a:t>
            </a:r>
            <a:r>
              <a:rPr lang="en-US" altLang="zh-CN" sz="2000" dirty="0"/>
              <a:t>-</a:t>
            </a:r>
            <a:r>
              <a:rPr lang="zh-CN" altLang="en-US" sz="2000" dirty="0"/>
              <a:t>含地址</a:t>
            </a:r>
            <a:endParaRPr lang="en-US" altLang="zh-CN" sz="2000" dirty="0"/>
          </a:p>
          <a:p>
            <a:pPr eaLnBrk="1">
              <a:defRPr/>
            </a:pPr>
            <a:r>
              <a:rPr lang="zh-CN" altLang="en-US" sz="2000" dirty="0"/>
              <a:t>大作业以文件名“学号</a:t>
            </a:r>
            <a:r>
              <a:rPr lang="en-US" altLang="zh-CN" sz="2000" dirty="0"/>
              <a:t>+</a:t>
            </a:r>
            <a:r>
              <a:rPr lang="zh-CN" altLang="en-US" sz="2000" dirty="0"/>
              <a:t>姓名</a:t>
            </a:r>
            <a:r>
              <a:rPr lang="en-US" altLang="zh-CN" sz="2000" dirty="0"/>
              <a:t>+CS</a:t>
            </a:r>
            <a:r>
              <a:rPr lang="zh-CN" altLang="en-US" sz="2000" dirty="0"/>
              <a:t>大作业</a:t>
            </a:r>
            <a:r>
              <a:rPr lang="en-US" altLang="zh-CN" sz="2000" dirty="0"/>
              <a:t>.zip</a:t>
            </a:r>
            <a:r>
              <a:rPr lang="zh-CN" altLang="en-US" sz="2000" dirty="0"/>
              <a:t>”提交到课代表。压缩包包括：大作业论文“</a:t>
            </a:r>
            <a:r>
              <a:rPr lang="en-US" altLang="zh-CN" sz="2000" dirty="0"/>
              <a:t>CS</a:t>
            </a:r>
            <a:r>
              <a:rPr lang="zh-CN" altLang="en-US" sz="2000" dirty="0"/>
              <a:t>大作业论文</a:t>
            </a:r>
            <a:r>
              <a:rPr lang="en-US" altLang="zh-CN" sz="2000" dirty="0"/>
              <a:t>.</a:t>
            </a:r>
            <a:r>
              <a:rPr lang="en-US" altLang="zh-CN" sz="2000" dirty="0" err="1"/>
              <a:t>docx</a:t>
            </a:r>
            <a:r>
              <a:rPr lang="zh-CN" altLang="en-US" sz="2000" dirty="0"/>
              <a:t>”、“</a:t>
            </a:r>
            <a:r>
              <a:rPr lang="en-US" altLang="zh-CN" sz="2000" dirty="0"/>
              <a:t>CS</a:t>
            </a:r>
            <a:r>
              <a:rPr lang="zh-CN" altLang="en-US" sz="2000" dirty="0"/>
              <a:t>大作业自媒体截图</a:t>
            </a:r>
            <a:r>
              <a:rPr lang="en-US" altLang="zh-CN" sz="2000" dirty="0"/>
              <a:t>.JPG</a:t>
            </a:r>
            <a:r>
              <a:rPr lang="zh-CN" altLang="en-US" sz="2000" dirty="0"/>
              <a:t>”、“</a:t>
            </a:r>
            <a:r>
              <a:rPr lang="en-US" altLang="zh-CN" sz="2000" dirty="0" err="1"/>
              <a:t>hello.c</a:t>
            </a:r>
            <a:r>
              <a:rPr lang="zh-CN" altLang="en-US" sz="2000" dirty="0"/>
              <a:t>”、以及论文中附件部分列出的各个文件。</a:t>
            </a:r>
            <a:endParaRPr lang="en-US" altLang="zh-CN" sz="2000" dirty="0"/>
          </a:p>
          <a:p>
            <a:pPr eaLnBrk="1">
              <a:defRPr/>
            </a:pPr>
            <a:r>
              <a:rPr lang="zh-CN" altLang="en-US" sz="2000" dirty="0"/>
              <a:t>非</a:t>
            </a:r>
            <a:r>
              <a:rPr lang="en-US" altLang="zh-CN" sz="2000" dirty="0"/>
              <a:t>.</a:t>
            </a:r>
            <a:r>
              <a:rPr lang="en-US" altLang="zh-CN" sz="2000" dirty="0" err="1"/>
              <a:t>docx</a:t>
            </a:r>
            <a:r>
              <a:rPr lang="en-US" altLang="zh-CN" sz="2000" dirty="0"/>
              <a:t> </a:t>
            </a:r>
            <a:r>
              <a:rPr lang="zh-CN" altLang="en-US" sz="2000" dirty="0"/>
              <a:t>文件</a:t>
            </a:r>
            <a:r>
              <a:rPr lang="en-US" altLang="zh-CN" sz="2000" dirty="0"/>
              <a:t>-1</a:t>
            </a:r>
            <a:r>
              <a:rPr lang="zh-CN" altLang="en-US" sz="2000" dirty="0"/>
              <a:t>分</a:t>
            </a:r>
            <a:r>
              <a:rPr lang="en-US" altLang="zh-CN" sz="2000" dirty="0"/>
              <a:t>,</a:t>
            </a:r>
            <a:r>
              <a:rPr lang="zh-CN" altLang="en-US" sz="2000" dirty="0"/>
              <a:t>不按模板格式</a:t>
            </a:r>
            <a:r>
              <a:rPr lang="en-US" altLang="zh-CN" sz="2000" dirty="0"/>
              <a:t>-1</a:t>
            </a:r>
            <a:r>
              <a:rPr lang="zh-CN" altLang="en-US" sz="2000" dirty="0"/>
              <a:t>分，非图文并茂</a:t>
            </a:r>
            <a:r>
              <a:rPr lang="en-US" altLang="zh-CN" sz="2000" dirty="0"/>
              <a:t>-2</a:t>
            </a:r>
            <a:r>
              <a:rPr lang="zh-CN" altLang="en-US" sz="2000" dirty="0"/>
              <a:t>分，条理不清</a:t>
            </a:r>
            <a:r>
              <a:rPr lang="en-US" altLang="zh-CN" sz="2000" dirty="0"/>
              <a:t>-1</a:t>
            </a:r>
            <a:r>
              <a:rPr lang="zh-CN" altLang="en-US" sz="2000" dirty="0"/>
              <a:t>分。</a:t>
            </a:r>
            <a:endParaRPr lang="en-US" altLang="zh-CN" sz="2000" dirty="0"/>
          </a:p>
          <a:p>
            <a:pPr eaLnBrk="1">
              <a:defRPr/>
            </a:pPr>
            <a:r>
              <a:rPr lang="zh-CN" altLang="en-US" sz="2000" dirty="0"/>
              <a:t>摘要、结论、每章小结等撰写中，感悟或创新较优秀的可加</a:t>
            </a:r>
            <a:r>
              <a:rPr lang="en-US" altLang="zh-CN" sz="2000" dirty="0"/>
              <a:t>1-2</a:t>
            </a:r>
            <a:r>
              <a:rPr lang="zh-CN" altLang="en-US" sz="2000" dirty="0"/>
              <a:t>分。</a:t>
            </a:r>
            <a:endParaRPr lang="en-US" altLang="zh-CN" sz="2000" dirty="0"/>
          </a:p>
          <a:p>
            <a:pPr eaLnBrk="1">
              <a:defRPr/>
            </a:pPr>
            <a:r>
              <a:rPr lang="zh-CN" altLang="en-US" sz="2000" dirty="0"/>
              <a:t>大作业实行防抄袭、雷同的检查，一经发现并确认，成绩为</a:t>
            </a:r>
            <a:r>
              <a:rPr lang="en-US" altLang="zh-CN" sz="2000" dirty="0"/>
              <a:t>0</a:t>
            </a:r>
          </a:p>
          <a:p>
            <a:pPr eaLnBrk="1">
              <a:defRPr/>
            </a:pPr>
            <a:r>
              <a:rPr lang="zh-CN" altLang="en-US" sz="2000" dirty="0"/>
              <a:t>大作业总分</a:t>
            </a:r>
            <a:r>
              <a:rPr lang="en-US" altLang="zh-CN" sz="2000" dirty="0"/>
              <a:t>10</a:t>
            </a:r>
            <a:r>
              <a:rPr lang="zh-CN" altLang="en-US" sz="2000" dirty="0"/>
              <a:t>分，论文 </a:t>
            </a:r>
            <a:r>
              <a:rPr lang="en-US" altLang="zh-CN" sz="2000" dirty="0"/>
              <a:t>9 </a:t>
            </a:r>
            <a:r>
              <a:rPr lang="zh-CN" altLang="en-US" sz="2000" dirty="0"/>
              <a:t>分，自媒体发表验证 </a:t>
            </a:r>
            <a:r>
              <a:rPr lang="en-US" altLang="zh-CN" sz="2000" dirty="0"/>
              <a:t>1 </a:t>
            </a:r>
            <a:r>
              <a:rPr lang="zh-CN" altLang="en-US" sz="2000" dirty="0"/>
              <a:t>分。</a:t>
            </a:r>
            <a:endParaRPr lang="en-US" altLang="zh-CN"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90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908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90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90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90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90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90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8908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8908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8908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8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8908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088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>
            <a:extLst>
              <a:ext uri="{FF2B5EF4-FFF2-40B4-BE49-F238E27FC236}">
                <a16:creationId xmlns:a16="http://schemas.microsoft.com/office/drawing/2014/main" id="{CA385F17-7885-4DA2-88C8-D933EE717B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ea typeface="宋体" panose="02010600030101010101" pitchFamily="2" charset="-122"/>
              </a:rPr>
              <a:t>参考：</a:t>
            </a:r>
            <a:r>
              <a:rPr lang="en-US" altLang="zh-CN">
                <a:ea typeface="宋体" panose="02010600030101010101" pitchFamily="2" charset="-122"/>
              </a:rPr>
              <a:t>C</a:t>
            </a:r>
            <a:r>
              <a:rPr lang="zh-CN" altLang="en-US">
                <a:ea typeface="宋体" panose="02010600030101010101" pitchFamily="2" charset="-122"/>
              </a:rPr>
              <a:t>语言的数据与操作</a:t>
            </a:r>
          </a:p>
        </p:txBody>
      </p:sp>
      <p:sp>
        <p:nvSpPr>
          <p:cNvPr id="8195" name="内容占位符 2">
            <a:extLst>
              <a:ext uri="{FF2B5EF4-FFF2-40B4-BE49-F238E27FC236}">
                <a16:creationId xmlns:a16="http://schemas.microsoft.com/office/drawing/2014/main" id="{19473C3C-84A1-4E65-8899-25ED0E78F1B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77875" y="1066800"/>
            <a:ext cx="8594725" cy="5562600"/>
          </a:xfrm>
        </p:spPr>
        <p:txBody>
          <a:bodyPr/>
          <a:lstStyle/>
          <a:p>
            <a:r>
              <a:rPr lang="zh-CN" altLang="en-US" sz="2400"/>
              <a:t>数据：常量、变量</a:t>
            </a:r>
            <a:r>
              <a:rPr lang="en-US" altLang="zh-CN" sz="2400"/>
              <a:t>(</a:t>
            </a:r>
            <a:r>
              <a:rPr lang="zh-CN" altLang="en-US" sz="2400"/>
              <a:t>全局</a:t>
            </a:r>
            <a:r>
              <a:rPr lang="en-US" altLang="zh-CN" sz="2400"/>
              <a:t>/</a:t>
            </a:r>
            <a:r>
              <a:rPr lang="zh-CN" altLang="en-US" sz="2400"/>
              <a:t>局部</a:t>
            </a:r>
            <a:r>
              <a:rPr lang="en-US" altLang="zh-CN" sz="2400"/>
              <a:t>/</a:t>
            </a:r>
            <a:r>
              <a:rPr lang="zh-CN" altLang="en-US" sz="2400"/>
              <a:t>静态</a:t>
            </a:r>
            <a:r>
              <a:rPr lang="en-US" altLang="zh-CN" sz="2400"/>
              <a:t>)</a:t>
            </a:r>
            <a:r>
              <a:rPr lang="zh-CN" altLang="en-US" sz="2400"/>
              <a:t>、表达式、类型、宏    </a:t>
            </a:r>
            <a:endParaRPr lang="en-US" altLang="zh-CN" sz="2400"/>
          </a:p>
          <a:p>
            <a:r>
              <a:rPr lang="zh-CN" altLang="en-US" sz="2400"/>
              <a:t>赋值 </a:t>
            </a:r>
            <a:r>
              <a:rPr lang="en-US" altLang="zh-CN" sz="2400"/>
              <a:t>=</a:t>
            </a:r>
            <a:r>
              <a:rPr lang="zh-CN" altLang="en-US" sz="2400"/>
              <a:t> </a:t>
            </a:r>
            <a:r>
              <a:rPr lang="en-US" altLang="zh-CN" sz="2400"/>
              <a:t>  ,</a:t>
            </a:r>
            <a:r>
              <a:rPr lang="zh-CN" altLang="en-US" sz="2400"/>
              <a:t>逗号操作符，赋初值</a:t>
            </a:r>
            <a:r>
              <a:rPr lang="en-US" altLang="zh-CN" sz="2400"/>
              <a:t>/</a:t>
            </a:r>
            <a:r>
              <a:rPr lang="zh-CN" altLang="en-US" sz="2400"/>
              <a:t>不赋初值</a:t>
            </a:r>
            <a:endParaRPr lang="en-US" altLang="zh-CN" sz="2400"/>
          </a:p>
          <a:p>
            <a:r>
              <a:rPr lang="zh-CN" altLang="en-US" sz="2400"/>
              <a:t>类型转换</a:t>
            </a:r>
            <a:r>
              <a:rPr lang="en-US" altLang="zh-CN" sz="2400"/>
              <a:t>(</a:t>
            </a:r>
            <a:r>
              <a:rPr lang="zh-CN" altLang="en-US" sz="2400"/>
              <a:t>隐式或显式</a:t>
            </a:r>
            <a:r>
              <a:rPr lang="en-US" altLang="zh-CN" sz="2400"/>
              <a:t>)</a:t>
            </a:r>
          </a:p>
          <a:p>
            <a:r>
              <a:rPr lang="en-US" altLang="zh-CN" sz="2400"/>
              <a:t>Sizeof</a:t>
            </a:r>
          </a:p>
          <a:p>
            <a:r>
              <a:rPr lang="zh-CN" altLang="en-US" sz="2400"/>
              <a:t>算术操作：</a:t>
            </a:r>
            <a:r>
              <a:rPr lang="en-US" altLang="zh-CN" sz="2400"/>
              <a:t>+ - * / %  ++  --     </a:t>
            </a:r>
            <a:r>
              <a:rPr lang="zh-CN" altLang="en-US" sz="2400"/>
              <a:t>取正</a:t>
            </a:r>
            <a:r>
              <a:rPr lang="en-US" altLang="zh-CN" sz="2400"/>
              <a:t>/</a:t>
            </a:r>
            <a:r>
              <a:rPr lang="zh-CN" altLang="en-US" sz="2400"/>
              <a:t>负</a:t>
            </a:r>
            <a:r>
              <a:rPr lang="en-US" altLang="zh-CN" sz="2400"/>
              <a:t>+-   </a:t>
            </a:r>
            <a:r>
              <a:rPr lang="zh-CN" altLang="en-US" sz="2400"/>
              <a:t>复合“</a:t>
            </a:r>
            <a:r>
              <a:rPr lang="en-US" altLang="zh-CN" sz="2400"/>
              <a:t>+=</a:t>
            </a:r>
            <a:r>
              <a:rPr lang="zh-CN" altLang="en-US" sz="2400"/>
              <a:t>”等</a:t>
            </a:r>
            <a:endParaRPr lang="en-US" altLang="zh-CN" sz="2400"/>
          </a:p>
          <a:p>
            <a:r>
              <a:rPr lang="zh-CN" altLang="en-US" sz="2400"/>
              <a:t>逻辑</a:t>
            </a:r>
            <a:r>
              <a:rPr lang="en-US" altLang="zh-CN" sz="2400"/>
              <a:t>/</a:t>
            </a:r>
            <a:r>
              <a:rPr lang="zh-CN" altLang="en-US" sz="2400"/>
              <a:t>位操作：逻辑</a:t>
            </a:r>
            <a:r>
              <a:rPr lang="en-US" altLang="zh-CN" sz="2400"/>
              <a:t>&amp;&amp; ||  !    </a:t>
            </a:r>
            <a:r>
              <a:rPr lang="zh-CN" altLang="en-US" sz="2400"/>
              <a:t>位</a:t>
            </a:r>
            <a:r>
              <a:rPr lang="en-US" altLang="zh-CN" sz="2400"/>
              <a:t> &amp; | ~ ^    </a:t>
            </a:r>
            <a:r>
              <a:rPr lang="zh-CN" altLang="en-US" sz="2400"/>
              <a:t>移位</a:t>
            </a:r>
            <a:r>
              <a:rPr lang="en-US" altLang="zh-CN" sz="2400"/>
              <a:t>&gt;&gt;   &lt;&lt;    </a:t>
            </a:r>
            <a:r>
              <a:rPr lang="zh-CN" altLang="en-US" sz="2400"/>
              <a:t>复合操作如 </a:t>
            </a:r>
            <a:r>
              <a:rPr lang="en-US" altLang="zh-CN" sz="2400"/>
              <a:t>“|=</a:t>
            </a:r>
            <a:r>
              <a:rPr lang="zh-CN" altLang="en-US" sz="2400"/>
              <a:t>”</a:t>
            </a:r>
            <a:r>
              <a:rPr lang="en-US" altLang="zh-CN" sz="2400"/>
              <a:t> </a:t>
            </a:r>
            <a:r>
              <a:rPr lang="zh-CN" altLang="en-US" sz="2400"/>
              <a:t>或“</a:t>
            </a:r>
            <a:r>
              <a:rPr lang="en-US" altLang="zh-CN" sz="2400"/>
              <a:t>&lt;&lt;=</a:t>
            </a:r>
            <a:r>
              <a:rPr lang="zh-CN" altLang="en-US" sz="2400"/>
              <a:t>”等</a:t>
            </a:r>
            <a:endParaRPr lang="en-US" altLang="zh-CN" sz="2400"/>
          </a:p>
          <a:p>
            <a:r>
              <a:rPr lang="zh-CN" altLang="en-US" sz="2400"/>
              <a:t>关系操作：</a:t>
            </a:r>
            <a:r>
              <a:rPr lang="en-US" altLang="zh-CN" sz="2400"/>
              <a:t>==   </a:t>
            </a:r>
            <a:r>
              <a:rPr lang="zh-CN" altLang="en-US" sz="2400"/>
              <a:t> </a:t>
            </a:r>
            <a:r>
              <a:rPr lang="en-US" altLang="zh-CN" sz="2400"/>
              <a:t>!=      &gt;    &lt;      &gt;=     &lt;=</a:t>
            </a:r>
          </a:p>
          <a:p>
            <a:r>
              <a:rPr lang="zh-CN" altLang="en-US" sz="2400"/>
              <a:t>数组</a:t>
            </a:r>
            <a:r>
              <a:rPr lang="en-US" altLang="zh-CN" sz="2400"/>
              <a:t>/</a:t>
            </a:r>
            <a:r>
              <a:rPr lang="zh-CN" altLang="en-US" sz="2400"/>
              <a:t>指针</a:t>
            </a:r>
            <a:r>
              <a:rPr lang="en-US" altLang="zh-CN" sz="2400"/>
              <a:t>/</a:t>
            </a:r>
            <a:r>
              <a:rPr lang="zh-CN" altLang="en-US" sz="2400"/>
              <a:t>结构操作：</a:t>
            </a:r>
            <a:r>
              <a:rPr lang="en-US" altLang="zh-CN" sz="2400"/>
              <a:t>A[i]    &amp;v   *p    s.id    p-&gt;id</a:t>
            </a:r>
          </a:p>
          <a:p>
            <a:r>
              <a:rPr lang="zh-CN" altLang="en-US" sz="2400"/>
              <a:t>控制转移：</a:t>
            </a:r>
            <a:r>
              <a:rPr lang="en-US" altLang="zh-CN" sz="1800"/>
              <a:t>if/else switch for while  do/while  ?:	continue  break</a:t>
            </a:r>
          </a:p>
          <a:p>
            <a:r>
              <a:rPr lang="zh-CN" altLang="en-US" sz="2400"/>
              <a:t>函数操作：</a:t>
            </a:r>
            <a:r>
              <a:rPr lang="zh-CN" altLang="en-US" sz="2000"/>
              <a:t>参数传递</a:t>
            </a:r>
            <a:r>
              <a:rPr lang="en-US" altLang="zh-CN" sz="2000"/>
              <a:t>(</a:t>
            </a:r>
            <a:r>
              <a:rPr lang="zh-CN" altLang="en-US" sz="2000"/>
              <a:t>地址</a:t>
            </a:r>
            <a:r>
              <a:rPr lang="en-US" altLang="zh-CN" sz="2000"/>
              <a:t>/</a:t>
            </a:r>
            <a:r>
              <a:rPr lang="zh-CN" altLang="en-US" sz="2000"/>
              <a:t>值</a:t>
            </a:r>
            <a:r>
              <a:rPr lang="en-US" altLang="zh-CN" sz="2000"/>
              <a:t>)</a:t>
            </a:r>
            <a:r>
              <a:rPr lang="zh-CN" altLang="en-US" sz="2000"/>
              <a:t>、函数调用</a:t>
            </a:r>
            <a:r>
              <a:rPr lang="en-US" altLang="zh-CN" sz="2000"/>
              <a:t>()</a:t>
            </a:r>
            <a:r>
              <a:rPr lang="zh-CN" altLang="en-US" sz="2000"/>
              <a:t>、函数返回</a:t>
            </a:r>
            <a:r>
              <a:rPr lang="en-US" altLang="zh-CN" sz="2000"/>
              <a:t> return</a:t>
            </a:r>
            <a:endParaRPr lang="zh-CN" altLang="en-US"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图片 3">
            <a:extLst>
              <a:ext uri="{FF2B5EF4-FFF2-40B4-BE49-F238E27FC236}">
                <a16:creationId xmlns:a16="http://schemas.microsoft.com/office/drawing/2014/main" id="{26656D26-ADDD-4BEA-8AF3-AFD80DAF2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25" y="-53975"/>
            <a:ext cx="9953625" cy="6897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GI Hannover">
  <a:themeElements>
    <a:clrScheme name="">
      <a:dk1>
        <a:srgbClr val="000000"/>
      </a:dk1>
      <a:lt1>
        <a:srgbClr val="FFFFFF"/>
      </a:lt1>
      <a:dk2>
        <a:srgbClr val="006B61"/>
      </a:dk2>
      <a:lt2>
        <a:srgbClr val="C0C0C0"/>
      </a:lt2>
      <a:accent1>
        <a:srgbClr val="114FFB"/>
      </a:accent1>
      <a:accent2>
        <a:srgbClr val="00C0C0"/>
      </a:accent2>
      <a:accent3>
        <a:srgbClr val="FFFFFF"/>
      </a:accent3>
      <a:accent4>
        <a:srgbClr val="000000"/>
      </a:accent4>
      <a:accent5>
        <a:srgbClr val="AAB2FD"/>
      </a:accent5>
      <a:accent6>
        <a:srgbClr val="00AEAE"/>
      </a:accent6>
      <a:hlink>
        <a:srgbClr val="0017C0"/>
      </a:hlink>
      <a:folHlink>
        <a:srgbClr val="800080"/>
      </a:folHlink>
    </a:clrScheme>
    <a:fontScheme name="CGI Hannover">
      <a:majorFont>
        <a:latin typeface="Helvetica"/>
        <a:ea typeface=""/>
        <a:cs typeface=""/>
      </a:majorFont>
      <a:minorFont>
        <a:latin typeface="宋体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487" tIns="44450" rIns="90487" bIns="4445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>
            <a:schemeClr val="tx2"/>
          </a:buClr>
          <a:buSzPct val="75000"/>
          <a:buFont typeface="Monotype Sorts" pitchFamily="2" charset="2"/>
          <a:buNone/>
          <a:tabLst/>
          <a:defRPr kumimoji="0" lang="zh-CN" sz="20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Helvetica" pitchFamily="34" charset="0"/>
            <a:ea typeface="黑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487" tIns="44450" rIns="90487" bIns="4445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>
            <a:schemeClr val="tx2"/>
          </a:buClr>
          <a:buSzPct val="75000"/>
          <a:buFont typeface="Monotype Sorts" pitchFamily="2" charset="2"/>
          <a:buNone/>
          <a:tabLst/>
          <a:defRPr kumimoji="0" lang="zh-CN" sz="20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Helvetica" pitchFamily="34" charset="0"/>
            <a:ea typeface="黑体" pitchFamily="2" charset="-122"/>
          </a:defRPr>
        </a:defPPr>
      </a:lstStyle>
    </a:lnDef>
  </a:objectDefaults>
  <a:extraClrSchemeLst>
    <a:extraClrScheme>
      <a:clrScheme name="CGI Hannov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GI Hannover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GI Hannover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GI Hannover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GI Hannover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GI Hannover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GI Hannover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rayons">
  <a:themeElements>
    <a:clrScheme name="Crayons 1">
      <a:dk1>
        <a:srgbClr val="000000"/>
      </a:dk1>
      <a:lt1>
        <a:srgbClr val="FFFFFF"/>
      </a:lt1>
      <a:dk2>
        <a:srgbClr val="FF0000"/>
      </a:dk2>
      <a:lt2>
        <a:srgbClr val="FFB800"/>
      </a:lt2>
      <a:accent1>
        <a:srgbClr val="FFEF66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6B8"/>
      </a:accent5>
      <a:accent6>
        <a:srgbClr val="000000"/>
      </a:accent6>
      <a:hlink>
        <a:srgbClr val="00B200"/>
      </a:hlink>
      <a:folHlink>
        <a:srgbClr val="703DFF"/>
      </a:folHlink>
    </a:clrScheme>
    <a:fontScheme name="Crayons">
      <a:majorFont>
        <a:latin typeface="Comic Sans MS"/>
        <a:ea typeface="宋体"/>
        <a:cs typeface=""/>
      </a:majorFont>
      <a:minorFont>
        <a:latin typeface="Comic Sans MS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487" tIns="44450" rIns="90487" bIns="4445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>
            <a:schemeClr val="tx2"/>
          </a:buClr>
          <a:buSzPct val="75000"/>
          <a:buFont typeface="Monotype Sorts" pitchFamily="2" charset="2"/>
          <a:buNone/>
          <a:tabLst/>
          <a:defRPr kumimoji="0" lang="zh-CN" sz="20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Helvetica" pitchFamily="34" charset="0"/>
            <a:ea typeface="黑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487" tIns="44450" rIns="90487" bIns="4445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>
            <a:schemeClr val="tx2"/>
          </a:buClr>
          <a:buSzPct val="75000"/>
          <a:buFont typeface="Monotype Sorts" pitchFamily="2" charset="2"/>
          <a:buNone/>
          <a:tabLst/>
          <a:defRPr kumimoji="0" lang="zh-CN" sz="20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Helvetica" pitchFamily="34" charset="0"/>
            <a:ea typeface="黑体" pitchFamily="2" charset="-122"/>
          </a:defRPr>
        </a:defPPr>
      </a:lstStyle>
    </a:lnDef>
  </a:objectDefaults>
  <a:extraClrSchemeLst>
    <a:extraClrScheme>
      <a:clrScheme name="Crayons 1">
        <a:dk1>
          <a:srgbClr val="000000"/>
        </a:dk1>
        <a:lt1>
          <a:srgbClr val="FFFFFF"/>
        </a:lt1>
        <a:dk2>
          <a:srgbClr val="FF0000"/>
        </a:dk2>
        <a:lt2>
          <a:srgbClr val="FFB800"/>
        </a:lt2>
        <a:accent1>
          <a:srgbClr val="FFEF66"/>
        </a:accent1>
        <a:accent2>
          <a:srgbClr val="000000"/>
        </a:accent2>
        <a:accent3>
          <a:srgbClr val="FFFFFF"/>
        </a:accent3>
        <a:accent4>
          <a:srgbClr val="000000"/>
        </a:accent4>
        <a:accent5>
          <a:srgbClr val="FFF6B8"/>
        </a:accent5>
        <a:accent6>
          <a:srgbClr val="000000"/>
        </a:accent6>
        <a:hlink>
          <a:srgbClr val="00B200"/>
        </a:hlink>
        <a:folHlink>
          <a:srgbClr val="703D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rayons 2">
        <a:dk1>
          <a:srgbClr val="000000"/>
        </a:dk1>
        <a:lt1>
          <a:srgbClr val="FFFFFF"/>
        </a:lt1>
        <a:dk2>
          <a:srgbClr val="000000"/>
        </a:dk2>
        <a:lt2>
          <a:srgbClr val="99CCFF"/>
        </a:lt2>
        <a:accent1>
          <a:srgbClr val="CCCCFF"/>
        </a:accent1>
        <a:accent2>
          <a:srgbClr val="000066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00005C"/>
        </a:accent6>
        <a:hlink>
          <a:srgbClr val="00B200"/>
        </a:hlink>
        <a:folHlink>
          <a:srgbClr val="CCFF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rayons 3">
        <a:dk1>
          <a:srgbClr val="000000"/>
        </a:dk1>
        <a:lt1>
          <a:srgbClr val="FFFFFF"/>
        </a:lt1>
        <a:dk2>
          <a:srgbClr val="000000"/>
        </a:dk2>
        <a:lt2>
          <a:srgbClr val="3399FF"/>
        </a:lt2>
        <a:accent1>
          <a:srgbClr val="CCECFF"/>
        </a:accent1>
        <a:accent2>
          <a:srgbClr val="008080"/>
        </a:accent2>
        <a:accent3>
          <a:srgbClr val="FFFFFF"/>
        </a:accent3>
        <a:accent4>
          <a:srgbClr val="000000"/>
        </a:accent4>
        <a:accent5>
          <a:srgbClr val="E2F4FF"/>
        </a:accent5>
        <a:accent6>
          <a:srgbClr val="007373"/>
        </a:accent6>
        <a:hlink>
          <a:srgbClr val="009999"/>
        </a:hlink>
        <a:folHlink>
          <a:srgbClr val="3366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rayons 4">
        <a:dk1>
          <a:srgbClr val="808000"/>
        </a:dk1>
        <a:lt1>
          <a:srgbClr val="FFFFFF"/>
        </a:lt1>
        <a:dk2>
          <a:srgbClr val="336600"/>
        </a:dk2>
        <a:lt2>
          <a:srgbClr val="FFFFFF"/>
        </a:lt2>
        <a:accent1>
          <a:srgbClr val="99CC00"/>
        </a:accent1>
        <a:accent2>
          <a:srgbClr val="003300"/>
        </a:accent2>
        <a:accent3>
          <a:srgbClr val="ADB8AA"/>
        </a:accent3>
        <a:accent4>
          <a:srgbClr val="DADADA"/>
        </a:accent4>
        <a:accent5>
          <a:srgbClr val="CAE2AA"/>
        </a:accent5>
        <a:accent6>
          <a:srgbClr val="002D00"/>
        </a:accent6>
        <a:hlink>
          <a:srgbClr val="CCCC00"/>
        </a:hlink>
        <a:folHlink>
          <a:srgbClr val="CCFF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rayons 5">
        <a:dk1>
          <a:srgbClr val="808080"/>
        </a:dk1>
        <a:lt1>
          <a:srgbClr val="FFFFFF"/>
        </a:lt1>
        <a:dk2>
          <a:srgbClr val="003366"/>
        </a:dk2>
        <a:lt2>
          <a:srgbClr val="CCECFF"/>
        </a:lt2>
        <a:accent1>
          <a:srgbClr val="33CCCC"/>
        </a:accent1>
        <a:accent2>
          <a:srgbClr val="006699"/>
        </a:accent2>
        <a:accent3>
          <a:srgbClr val="AAADB8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00FF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rayons 6">
        <a:dk1>
          <a:srgbClr val="6666FF"/>
        </a:dk1>
        <a:lt1>
          <a:srgbClr val="FFFFFF"/>
        </a:lt1>
        <a:dk2>
          <a:srgbClr val="000066"/>
        </a:dk2>
        <a:lt2>
          <a:srgbClr val="FFFFFF"/>
        </a:lt2>
        <a:accent1>
          <a:srgbClr val="33CCFF"/>
        </a:accent1>
        <a:accent2>
          <a:srgbClr val="0000FF"/>
        </a:accent2>
        <a:accent3>
          <a:srgbClr val="AAAAB8"/>
        </a:accent3>
        <a:accent4>
          <a:srgbClr val="DADADA"/>
        </a:accent4>
        <a:accent5>
          <a:srgbClr val="ADE2FF"/>
        </a:accent5>
        <a:accent6>
          <a:srgbClr val="0000E7"/>
        </a:accent6>
        <a:hlink>
          <a:srgbClr val="FFFF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rayons 7">
        <a:dk1>
          <a:srgbClr val="000000"/>
        </a:dk1>
        <a:lt1>
          <a:srgbClr val="FFFFFF"/>
        </a:lt1>
        <a:dk2>
          <a:srgbClr val="800080"/>
        </a:dk2>
        <a:lt2>
          <a:srgbClr val="FFFFFF"/>
        </a:lt2>
        <a:accent1>
          <a:srgbClr val="CC66FF"/>
        </a:accent1>
        <a:accent2>
          <a:srgbClr val="990099"/>
        </a:accent2>
        <a:accent3>
          <a:srgbClr val="C0AAC0"/>
        </a:accent3>
        <a:accent4>
          <a:srgbClr val="DADADA"/>
        </a:accent4>
        <a:accent5>
          <a:srgbClr val="E2B8FF"/>
        </a:accent5>
        <a:accent6>
          <a:srgbClr val="8A008A"/>
        </a:accent6>
        <a:hlink>
          <a:srgbClr val="FF9900"/>
        </a:hlink>
        <a:folHlink>
          <a:srgbClr val="FF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rayons 8">
        <a:dk1>
          <a:srgbClr val="FF3300"/>
        </a:dk1>
        <a:lt1>
          <a:srgbClr val="FFFFFF"/>
        </a:lt1>
        <a:dk2>
          <a:srgbClr val="800000"/>
        </a:dk2>
        <a:lt2>
          <a:srgbClr val="FFFFCC"/>
        </a:lt2>
        <a:accent1>
          <a:srgbClr val="FF7C80"/>
        </a:accent1>
        <a:accent2>
          <a:srgbClr val="990000"/>
        </a:accent2>
        <a:accent3>
          <a:srgbClr val="C0AAAA"/>
        </a:accent3>
        <a:accent4>
          <a:srgbClr val="DADADA"/>
        </a:accent4>
        <a:accent5>
          <a:srgbClr val="FFBFC0"/>
        </a:accent5>
        <a:accent6>
          <a:srgbClr val="8A0000"/>
        </a:accent6>
        <a:hlink>
          <a:srgbClr val="FF66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Pages>11</Pages>
  <Words>883</Words>
  <Application>Microsoft Office PowerPoint</Application>
  <PresentationFormat>A4 纸张(210x297 毫米)</PresentationFormat>
  <Paragraphs>39</Paragraphs>
  <Slides>5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  <vt:variant>
        <vt:lpstr>自定义放映</vt:lpstr>
      </vt:variant>
      <vt:variant>
        <vt:i4>2</vt:i4>
      </vt:variant>
    </vt:vector>
  </HeadingPairs>
  <TitlesOfParts>
    <vt:vector size="18" baseType="lpstr">
      <vt:lpstr>Helvetica</vt:lpstr>
      <vt:lpstr>黑体</vt:lpstr>
      <vt:lpstr>Arial</vt:lpstr>
      <vt:lpstr>宋体</vt:lpstr>
      <vt:lpstr>Monotype Sorts</vt:lpstr>
      <vt:lpstr>Comic Sans MS</vt:lpstr>
      <vt:lpstr>Book Antiqua</vt:lpstr>
      <vt:lpstr>华文行楷</vt:lpstr>
      <vt:lpstr>微软雅黑</vt:lpstr>
      <vt:lpstr>CGI Hannover</vt:lpstr>
      <vt:lpstr>Crayons</vt:lpstr>
      <vt:lpstr>PowerPoint 演示文稿</vt:lpstr>
      <vt:lpstr>Hello 的自白</vt:lpstr>
      <vt:lpstr>大作业要求</vt:lpstr>
      <vt:lpstr>参考：C语言的数据与操作</vt:lpstr>
      <vt:lpstr>PowerPoint 演示文稿</vt:lpstr>
      <vt:lpstr>RealNetworks, April 27,2000</vt:lpstr>
      <vt:lpstr>ee368b, Nov 2000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</dc:title>
  <dc:creator/>
  <cp:lastModifiedBy/>
  <cp:revision>1824</cp:revision>
  <cp:lastPrinted>1999-10-18T12:34:14Z</cp:lastPrinted>
  <dcterms:created xsi:type="dcterms:W3CDTF">1998-08-19T13:28:36Z</dcterms:created>
  <dcterms:modified xsi:type="dcterms:W3CDTF">2021-05-23T06:16:48Z</dcterms:modified>
</cp:coreProperties>
</file>